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28" y="-372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10.05.2022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13:20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848604" y="5015159"/>
            <a:ext cx="3481575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RABİANUR KURTELİ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21516006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1389" y="5663448"/>
            <a:ext cx="6624736" cy="3983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Elektrokimyasal Empedans Spektroskopisi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Yücel ŞAHİN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 descr="çayır, açık hava, kişi içeren bir resim&#10;&#10;Açıklama otomatik olarak oluşturuldu">
            <a:extLst>
              <a:ext uri="{FF2B5EF4-FFF2-40B4-BE49-F238E27FC236}">
                <a16:creationId xmlns:a16="http://schemas.microsoft.com/office/drawing/2014/main" xmlns="" id="{25C40293-B948-FE0A-69B0-AC5D2DF0236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3" b="10260"/>
          <a:stretch/>
        </p:blipFill>
        <p:spPr>
          <a:xfrm>
            <a:off x="2563794" y="2287195"/>
            <a:ext cx="2085501" cy="2259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1516845D-193C-6E81-E039-302AA86BD6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2928" y="7080241"/>
            <a:ext cx="2129654" cy="1662286"/>
          </a:xfrm>
          <a:prstGeom prst="rect">
            <a:avLst/>
          </a:prstGeom>
        </p:spPr>
      </p:pic>
      <p:pic>
        <p:nvPicPr>
          <p:cNvPr id="13" name="Resim 12" descr="gök, kişi, açık hava, el içeren bir resim&#10;&#10;Açıklama otomatik olarak oluşturuldu">
            <a:extLst>
              <a:ext uri="{FF2B5EF4-FFF2-40B4-BE49-F238E27FC236}">
                <a16:creationId xmlns:a16="http://schemas.microsoft.com/office/drawing/2014/main" xmlns="" id="{A700A7FA-ABB3-A3FC-6248-6185C9AE8A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22" y="7336961"/>
            <a:ext cx="1956578" cy="1184647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CDCA06AC-E179-2270-F091-9580C5AF1D9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9" r="10331" b="9550"/>
          <a:stretch/>
        </p:blipFill>
        <p:spPr>
          <a:xfrm>
            <a:off x="4866126" y="7351292"/>
            <a:ext cx="1902634" cy="124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207</TotalTime>
  <Words>37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2022-05-09T19:23:58Z</dcterms:modified>
</cp:coreProperties>
</file>