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48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242744" y="100234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90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895429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</a:t>
            </a:r>
            <a:r>
              <a:rPr lang="tr-TR" sz="1800" b="1" i="1" dirty="0">
                <a:latin typeface="Comic Sans MS" panose="030F0702030302020204" pitchFamily="66" charset="0"/>
              </a:rPr>
              <a:t>28.03.2023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</a:t>
            </a:r>
            <a:r>
              <a:rPr lang="tr-TR" sz="1800" b="1" i="1" dirty="0">
                <a:latin typeface="Comic Sans MS" panose="030F0702030302020204" pitchFamily="66" charset="0"/>
              </a:rPr>
              <a:t>17:00</a:t>
            </a:r>
            <a:endParaRPr lang="tr-TR" sz="1800" b="1" baseline="30000" dirty="0"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latin typeface="Comic Sans MS" panose="030F0702030302020204" pitchFamily="66" charset="0"/>
              </a:rPr>
              <a:t>Fen-Edebiyat Fakültesi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049182" y="4744310"/>
            <a:ext cx="3233541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latin typeface="Comic Sans MS" panose="030F0702030302020204" pitchFamily="66" charset="0"/>
                <a:ea typeface="Times New Roman"/>
                <a:cs typeface="Calibri"/>
              </a:rPr>
              <a:t>TÜLAY BORAHAN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latin typeface="Comic Sans MS" panose="030F0702030302020204" pitchFamily="66" charset="0"/>
                <a:ea typeface="Calibri"/>
                <a:cs typeface="Times New Roman"/>
              </a:rPr>
              <a:t>21526019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40092" y="5338976"/>
            <a:ext cx="6624736" cy="421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400" b="1" dirty="0">
                <a:latin typeface="Comic Sans MS" panose="030F0702030302020204" pitchFamily="66" charset="0"/>
              </a:rPr>
              <a:t>EFERVESAN TABLET DESTEKLİ MANYETİK FE</a:t>
            </a:r>
            <a:r>
              <a:rPr lang="tr-TR" sz="1400" b="1" baseline="-25000" dirty="0">
                <a:latin typeface="Comic Sans MS" panose="030F0702030302020204" pitchFamily="66" charset="0"/>
              </a:rPr>
              <a:t>3</a:t>
            </a:r>
            <a:r>
              <a:rPr lang="tr-TR" sz="1400" b="1" dirty="0">
                <a:latin typeface="Comic Sans MS" panose="030F0702030302020204" pitchFamily="66" charset="0"/>
              </a:rPr>
              <a:t>O</a:t>
            </a:r>
            <a:r>
              <a:rPr lang="tr-TR" sz="1400" b="1" baseline="-25000" dirty="0">
                <a:latin typeface="Comic Sans MS" panose="030F0702030302020204" pitchFamily="66" charset="0"/>
              </a:rPr>
              <a:t>4</a:t>
            </a:r>
            <a:r>
              <a:rPr lang="tr-TR" sz="1400" b="1" dirty="0">
                <a:latin typeface="Comic Sans MS" panose="030F0702030302020204" pitchFamily="66" charset="0"/>
              </a:rPr>
              <a:t> NANOPARTİKÜL BAZLI DAĞITICI KATI FAZ MİKROEKSTRAKSİYONU-YARIKLI KUVARS TÜP-ALEVLİ ATOMİK ABSORBSİYON SPEKTROFOTOMETRESİ YÖNTEMİ İLE GÖL SUYU ÖRNEKLERİNDE KADMİYUM TAYİNİ</a:t>
            </a:r>
            <a:endParaRPr lang="tr-TR" sz="1400" b="1" u="sng" dirty="0"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latin typeface="Comic Sans MS" panose="030F0702030302020204" pitchFamily="66" charset="0"/>
                <a:ea typeface="Batang"/>
              </a:rPr>
              <a:t>Prof. Dr. Sezgin BAKIRDERE</a:t>
            </a:r>
            <a:endParaRPr lang="tr-TR" b="1" dirty="0"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9" y="1656259"/>
            <a:ext cx="3496382" cy="2974768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84782EF-0548-228D-9D23-074B7B15E5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8345" y="2714093"/>
            <a:ext cx="1113163" cy="1342484"/>
          </a:xfrm>
          <a:prstGeom prst="rect">
            <a:avLst/>
          </a:prstGeom>
        </p:spPr>
      </p:pic>
      <p:grpSp>
        <p:nvGrpSpPr>
          <p:cNvPr id="251" name="Grup 7">
            <a:extLst>
              <a:ext uri="{FF2B5EF4-FFF2-40B4-BE49-F238E27FC236}">
                <a16:creationId xmlns:a16="http://schemas.microsoft.com/office/drawing/2014/main" xmlns="" id="{BF828E17-FBC0-F57B-675F-996041F44276}"/>
              </a:ext>
            </a:extLst>
          </p:cNvPr>
          <p:cNvGrpSpPr/>
          <p:nvPr/>
        </p:nvGrpSpPr>
        <p:grpSpPr>
          <a:xfrm>
            <a:off x="1719346" y="7502381"/>
            <a:ext cx="4052486" cy="850622"/>
            <a:chOff x="294644" y="2894726"/>
            <a:chExt cx="3757891" cy="766554"/>
          </a:xfrm>
        </p:grpSpPr>
        <p:grpSp>
          <p:nvGrpSpPr>
            <p:cNvPr id="252" name="Grup 47">
              <a:extLst>
                <a:ext uri="{FF2B5EF4-FFF2-40B4-BE49-F238E27FC236}">
                  <a16:creationId xmlns:a16="http://schemas.microsoft.com/office/drawing/2014/main" xmlns="" id="{79F08DAE-A7D1-3A68-5DAA-60A7EA5DF4BE}"/>
                </a:ext>
              </a:extLst>
            </p:cNvPr>
            <p:cNvGrpSpPr/>
            <p:nvPr/>
          </p:nvGrpSpPr>
          <p:grpSpPr>
            <a:xfrm>
              <a:off x="294644" y="2894726"/>
              <a:ext cx="470840" cy="648915"/>
              <a:chOff x="2651976" y="3492741"/>
              <a:chExt cx="1461574" cy="2651661"/>
            </a:xfrm>
          </p:grpSpPr>
          <p:sp>
            <p:nvSpPr>
              <p:cNvPr id="434" name="Dikdörtgen: Köşeleri Yuvarlatılmış 466">
                <a:extLst>
                  <a:ext uri="{FF2B5EF4-FFF2-40B4-BE49-F238E27FC236}">
                    <a16:creationId xmlns:a16="http://schemas.microsoft.com/office/drawing/2014/main" xmlns="" id="{A571C5BC-150F-AF8B-855B-A679096DF602}"/>
                  </a:ext>
                </a:extLst>
              </p:cNvPr>
              <p:cNvSpPr/>
              <p:nvPr/>
            </p:nvSpPr>
            <p:spPr>
              <a:xfrm>
                <a:off x="2651976" y="4320135"/>
                <a:ext cx="1461574" cy="1824267"/>
              </a:xfrm>
              <a:prstGeom prst="roundRect">
                <a:avLst>
                  <a:gd name="adj" fmla="val 5409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  <a:scene3d>
                <a:camera prst="perspectiveRelaxedModerately"/>
                <a:lightRig rig="twoPt" dir="t"/>
              </a:scene3d>
              <a:sp3d extrusionH="69850" prstMaterial="flat">
                <a:bevelT w="0" h="215900" prst="angle"/>
                <a:bevelB w="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35" name="Dikdörtgen: Köşeleri Yuvarlatılmış 467">
                <a:extLst>
                  <a:ext uri="{FF2B5EF4-FFF2-40B4-BE49-F238E27FC236}">
                    <a16:creationId xmlns:a16="http://schemas.microsoft.com/office/drawing/2014/main" xmlns="" id="{87062F65-3B07-7A45-9B98-25789995967F}"/>
                  </a:ext>
                </a:extLst>
              </p:cNvPr>
              <p:cNvSpPr/>
              <p:nvPr/>
            </p:nvSpPr>
            <p:spPr>
              <a:xfrm>
                <a:off x="2725682" y="5352174"/>
                <a:ext cx="1307588" cy="609627"/>
              </a:xfrm>
              <a:prstGeom prst="roundRect">
                <a:avLst>
                  <a:gd name="adj" fmla="val 4128"/>
                </a:avLst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36" name="Grup 469">
                <a:extLst>
                  <a:ext uri="{FF2B5EF4-FFF2-40B4-BE49-F238E27FC236}">
                    <a16:creationId xmlns:a16="http://schemas.microsoft.com/office/drawing/2014/main" xmlns="" id="{FE87ABA7-6C31-B700-F411-A37B733A3127}"/>
                  </a:ext>
                </a:extLst>
              </p:cNvPr>
              <p:cNvGrpSpPr/>
              <p:nvPr/>
            </p:nvGrpSpPr>
            <p:grpSpPr>
              <a:xfrm>
                <a:off x="2848260" y="4492143"/>
                <a:ext cx="1062429" cy="688026"/>
                <a:chOff x="5806236" y="3063240"/>
                <a:chExt cx="876504" cy="693420"/>
              </a:xfrm>
              <a:scene3d>
                <a:camera prst="perspectiveRelaxedModerately"/>
                <a:lightRig rig="threePt" dir="t"/>
              </a:scene3d>
            </p:grpSpPr>
            <p:sp>
              <p:nvSpPr>
                <p:cNvPr id="461" name="Oval 460">
                  <a:extLst>
                    <a:ext uri="{FF2B5EF4-FFF2-40B4-BE49-F238E27FC236}">
                      <a16:creationId xmlns:a16="http://schemas.microsoft.com/office/drawing/2014/main" xmlns="" id="{FDE0923F-ACBC-A631-223E-233863262FB9}"/>
                    </a:ext>
                  </a:extLst>
                </p:cNvPr>
                <p:cNvSpPr/>
                <p:nvPr/>
              </p:nvSpPr>
              <p:spPr>
                <a:xfrm>
                  <a:off x="5806236" y="3063240"/>
                  <a:ext cx="876504" cy="6934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rgbClr val="F4F5F4"/>
                  </a:solidFill>
                </a:ln>
                <a:sp3d extrusionH="38100">
                  <a:bevelT w="44450" h="95250"/>
                  <a:bevelB h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62" name="Oval 461">
                  <a:extLst>
                    <a:ext uri="{FF2B5EF4-FFF2-40B4-BE49-F238E27FC236}">
                      <a16:creationId xmlns:a16="http://schemas.microsoft.com/office/drawing/2014/main" xmlns="" id="{B2F41E55-AD5B-135A-DC2B-1D05C284A1EE}"/>
                    </a:ext>
                  </a:extLst>
                </p:cNvPr>
                <p:cNvSpPr/>
                <p:nvPr/>
              </p:nvSpPr>
              <p:spPr>
                <a:xfrm>
                  <a:off x="5844336" y="3086100"/>
                  <a:ext cx="807822" cy="647700"/>
                </a:xfrm>
                <a:prstGeom prst="ellipse">
                  <a:avLst/>
                </a:prstGeom>
                <a:solidFill>
                  <a:srgbClr val="AFADAE"/>
                </a:solidFill>
                <a:ln>
                  <a:solidFill>
                    <a:srgbClr val="B0AEAF"/>
                  </a:solidFill>
                </a:ln>
                <a:sp3d extrusionH="38100">
                  <a:bevelT w="44450" h="95250"/>
                  <a:bevelB h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437" name="Grup 507">
                <a:extLst>
                  <a:ext uri="{FF2B5EF4-FFF2-40B4-BE49-F238E27FC236}">
                    <a16:creationId xmlns:a16="http://schemas.microsoft.com/office/drawing/2014/main" xmlns="" id="{0F222C3C-757D-A454-9B72-BF33614B66F0}"/>
                  </a:ext>
                </a:extLst>
              </p:cNvPr>
              <p:cNvGrpSpPr/>
              <p:nvPr/>
            </p:nvGrpSpPr>
            <p:grpSpPr>
              <a:xfrm>
                <a:off x="2800565" y="5595207"/>
                <a:ext cx="245976" cy="253101"/>
                <a:chOff x="4800667" y="4288418"/>
                <a:chExt cx="245976" cy="253102"/>
              </a:xfrm>
              <a:solidFill>
                <a:schemeClr val="bg1">
                  <a:lumMod val="50000"/>
                </a:schemeClr>
              </a:solidFill>
              <a:scene3d>
                <a:camera prst="perspectiveRelaxedModerately"/>
                <a:lightRig rig="threePt" dir="t"/>
              </a:scene3d>
            </p:grpSpPr>
            <p:sp>
              <p:nvSpPr>
                <p:cNvPr id="459" name="Oval 458">
                  <a:extLst>
                    <a:ext uri="{FF2B5EF4-FFF2-40B4-BE49-F238E27FC236}">
                      <a16:creationId xmlns:a16="http://schemas.microsoft.com/office/drawing/2014/main" xmlns="" id="{3A4032F0-756F-B92E-E8F4-9058828F674A}"/>
                    </a:ext>
                  </a:extLst>
                </p:cNvPr>
                <p:cNvSpPr/>
                <p:nvPr/>
              </p:nvSpPr>
              <p:spPr>
                <a:xfrm>
                  <a:off x="4800667" y="4288418"/>
                  <a:ext cx="245976" cy="253102"/>
                </a:xfrm>
                <a:prstGeom prst="ellipse">
                  <a:avLst/>
                </a:prstGeom>
                <a:grpFill/>
                <a:ln>
                  <a:solidFill>
                    <a:schemeClr val="accent1">
                      <a:lumMod val="50000"/>
                    </a:schemeClr>
                  </a:solidFill>
                </a:ln>
                <a:sp3d z="57150">
                  <a:bevelT w="393700" h="190500" prst="artDeco"/>
                  <a:bevelB w="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0" name="Oval 459">
                  <a:extLst>
                    <a:ext uri="{FF2B5EF4-FFF2-40B4-BE49-F238E27FC236}">
                      <a16:creationId xmlns:a16="http://schemas.microsoft.com/office/drawing/2014/main" xmlns="" id="{78D91615-8C0C-674C-3950-F1CB3CDAFA8B}"/>
                    </a:ext>
                  </a:extLst>
                </p:cNvPr>
                <p:cNvSpPr/>
                <p:nvPr/>
              </p:nvSpPr>
              <p:spPr>
                <a:xfrm>
                  <a:off x="4829524" y="4314275"/>
                  <a:ext cx="193894" cy="201387"/>
                </a:xfrm>
                <a:prstGeom prst="ellipse">
                  <a:avLst/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  <a:sp3d z="57150">
                  <a:bevelT w="393700" h="190500" prst="artDeco"/>
                  <a:bevelB w="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438" name="Grup 511">
                <a:extLst>
                  <a:ext uri="{FF2B5EF4-FFF2-40B4-BE49-F238E27FC236}">
                    <a16:creationId xmlns:a16="http://schemas.microsoft.com/office/drawing/2014/main" xmlns="" id="{01CD697B-8826-D38F-3443-FBD7438D577A}"/>
                  </a:ext>
                </a:extLst>
              </p:cNvPr>
              <p:cNvGrpSpPr/>
              <p:nvPr/>
            </p:nvGrpSpPr>
            <p:grpSpPr>
              <a:xfrm>
                <a:off x="3726968" y="5595207"/>
                <a:ext cx="245976" cy="253101"/>
                <a:chOff x="4800667" y="4288418"/>
                <a:chExt cx="245976" cy="253102"/>
              </a:xfrm>
              <a:solidFill>
                <a:schemeClr val="bg1">
                  <a:lumMod val="50000"/>
                </a:schemeClr>
              </a:solidFill>
              <a:scene3d>
                <a:camera prst="perspectiveRelaxedModerately"/>
                <a:lightRig rig="threePt" dir="t"/>
              </a:scene3d>
            </p:grpSpPr>
            <p:sp>
              <p:nvSpPr>
                <p:cNvPr id="457" name="Oval 456">
                  <a:extLst>
                    <a:ext uri="{FF2B5EF4-FFF2-40B4-BE49-F238E27FC236}">
                      <a16:creationId xmlns:a16="http://schemas.microsoft.com/office/drawing/2014/main" xmlns="" id="{9BB379DA-EB8F-5E3B-0942-BE9BD27FC743}"/>
                    </a:ext>
                  </a:extLst>
                </p:cNvPr>
                <p:cNvSpPr/>
                <p:nvPr/>
              </p:nvSpPr>
              <p:spPr>
                <a:xfrm>
                  <a:off x="4800667" y="4288418"/>
                  <a:ext cx="245976" cy="253102"/>
                </a:xfrm>
                <a:prstGeom prst="ellipse">
                  <a:avLst/>
                </a:prstGeom>
                <a:grpFill/>
                <a:ln>
                  <a:solidFill>
                    <a:schemeClr val="accent1">
                      <a:lumMod val="50000"/>
                    </a:schemeClr>
                  </a:solidFill>
                </a:ln>
                <a:sp3d z="57150">
                  <a:bevelT w="393700" h="190500" prst="artDeco"/>
                  <a:bevelB w="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8" name="Oval 457">
                  <a:extLst>
                    <a:ext uri="{FF2B5EF4-FFF2-40B4-BE49-F238E27FC236}">
                      <a16:creationId xmlns:a16="http://schemas.microsoft.com/office/drawing/2014/main" xmlns="" id="{EF7C26B6-EB0A-B04F-EC24-A1044FD4AF04}"/>
                    </a:ext>
                  </a:extLst>
                </p:cNvPr>
                <p:cNvSpPr/>
                <p:nvPr/>
              </p:nvSpPr>
              <p:spPr>
                <a:xfrm>
                  <a:off x="4829524" y="4314275"/>
                  <a:ext cx="193894" cy="201387"/>
                </a:xfrm>
                <a:prstGeom prst="ellipse">
                  <a:avLst/>
                </a:prstGeom>
                <a:grpFill/>
                <a:ln>
                  <a:solidFill>
                    <a:schemeClr val="bg1">
                      <a:lumMod val="50000"/>
                    </a:schemeClr>
                  </a:solidFill>
                </a:ln>
                <a:sp3d z="57150">
                  <a:bevelT w="393700" h="190500" prst="artDeco"/>
                  <a:bevelB w="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439" name="Grup 45">
                <a:extLst>
                  <a:ext uri="{FF2B5EF4-FFF2-40B4-BE49-F238E27FC236}">
                    <a16:creationId xmlns:a16="http://schemas.microsoft.com/office/drawing/2014/main" xmlns="" id="{164A2B08-0174-98E7-97AD-111A80A196F1}"/>
                  </a:ext>
                </a:extLst>
              </p:cNvPr>
              <p:cNvGrpSpPr/>
              <p:nvPr/>
            </p:nvGrpSpPr>
            <p:grpSpPr>
              <a:xfrm>
                <a:off x="2735268" y="3790681"/>
                <a:ext cx="1274882" cy="1255495"/>
                <a:chOff x="2860649" y="3899531"/>
                <a:chExt cx="1081693" cy="1081693"/>
              </a:xfrm>
            </p:grpSpPr>
            <p:grpSp>
              <p:nvGrpSpPr>
                <p:cNvPr id="451" name="Grup 44">
                  <a:extLst>
                    <a:ext uri="{FF2B5EF4-FFF2-40B4-BE49-F238E27FC236}">
                      <a16:creationId xmlns:a16="http://schemas.microsoft.com/office/drawing/2014/main" xmlns="" id="{6EFC9D99-5679-A938-D025-2C8006126FC9}"/>
                    </a:ext>
                  </a:extLst>
                </p:cNvPr>
                <p:cNvGrpSpPr/>
                <p:nvPr/>
              </p:nvGrpSpPr>
              <p:grpSpPr>
                <a:xfrm>
                  <a:off x="2860649" y="3899531"/>
                  <a:ext cx="1081693" cy="1081693"/>
                  <a:chOff x="6949210" y="2347307"/>
                  <a:chExt cx="1081693" cy="1081693"/>
                </a:xfrm>
              </p:grpSpPr>
              <p:grpSp>
                <p:nvGrpSpPr>
                  <p:cNvPr id="453" name="Grup 39">
                    <a:extLst>
                      <a:ext uri="{FF2B5EF4-FFF2-40B4-BE49-F238E27FC236}">
                        <a16:creationId xmlns:a16="http://schemas.microsoft.com/office/drawing/2014/main" xmlns="" id="{36EF13DB-D186-F694-C5E5-123F467AF791}"/>
                      </a:ext>
                    </a:extLst>
                  </p:cNvPr>
                  <p:cNvGrpSpPr/>
                  <p:nvPr/>
                </p:nvGrpSpPr>
                <p:grpSpPr>
                  <a:xfrm>
                    <a:off x="6949210" y="2347307"/>
                    <a:ext cx="1081693" cy="1081693"/>
                    <a:chOff x="7891154" y="2622239"/>
                    <a:chExt cx="1081693" cy="1081693"/>
                  </a:xfrm>
                </p:grpSpPr>
                <p:pic>
                  <p:nvPicPr>
                    <p:cNvPr id="455" name="Resim 29">
                      <a:extLst>
                        <a:ext uri="{FF2B5EF4-FFF2-40B4-BE49-F238E27FC236}">
                          <a16:creationId xmlns:a16="http://schemas.microsoft.com/office/drawing/2014/main" xmlns="" id="{39966859-BB04-CC95-80D5-7D5F018D53D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891154" y="2622239"/>
                      <a:ext cx="1081693" cy="1081693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456" name="Oval 38">
                      <a:extLst>
                        <a:ext uri="{FF2B5EF4-FFF2-40B4-BE49-F238E27FC236}">
                          <a16:creationId xmlns:a16="http://schemas.microsoft.com/office/drawing/2014/main" xmlns="" id="{FE35E80E-1248-C368-F8BC-73933F9990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21016" y="3467818"/>
                      <a:ext cx="635436" cy="191765"/>
                    </a:xfrm>
                    <a:custGeom>
                      <a:avLst/>
                      <a:gdLst>
                        <a:gd name="connsiteX0" fmla="*/ 0 w 626745"/>
                        <a:gd name="connsiteY0" fmla="*/ 95815 h 191629"/>
                        <a:gd name="connsiteX1" fmla="*/ 313373 w 626745"/>
                        <a:gd name="connsiteY1" fmla="*/ 0 h 191629"/>
                        <a:gd name="connsiteX2" fmla="*/ 626746 w 626745"/>
                        <a:gd name="connsiteY2" fmla="*/ 95815 h 191629"/>
                        <a:gd name="connsiteX3" fmla="*/ 313373 w 626745"/>
                        <a:gd name="connsiteY3" fmla="*/ 191630 h 191629"/>
                        <a:gd name="connsiteX4" fmla="*/ 0 w 626745"/>
                        <a:gd name="connsiteY4" fmla="*/ 95815 h 191629"/>
                        <a:gd name="connsiteX0" fmla="*/ 0 w 632461"/>
                        <a:gd name="connsiteY0" fmla="*/ 107303 h 191765"/>
                        <a:gd name="connsiteX1" fmla="*/ 319088 w 632461"/>
                        <a:gd name="connsiteY1" fmla="*/ 58 h 191765"/>
                        <a:gd name="connsiteX2" fmla="*/ 632461 w 632461"/>
                        <a:gd name="connsiteY2" fmla="*/ 95873 h 191765"/>
                        <a:gd name="connsiteX3" fmla="*/ 319088 w 632461"/>
                        <a:gd name="connsiteY3" fmla="*/ 191688 h 191765"/>
                        <a:gd name="connsiteX4" fmla="*/ 0 w 632461"/>
                        <a:gd name="connsiteY4" fmla="*/ 107303 h 191765"/>
                        <a:gd name="connsiteX0" fmla="*/ 0 w 635436"/>
                        <a:gd name="connsiteY0" fmla="*/ 107303 h 191765"/>
                        <a:gd name="connsiteX1" fmla="*/ 319088 w 635436"/>
                        <a:gd name="connsiteY1" fmla="*/ 58 h 191765"/>
                        <a:gd name="connsiteX2" fmla="*/ 632461 w 635436"/>
                        <a:gd name="connsiteY2" fmla="*/ 95873 h 191765"/>
                        <a:gd name="connsiteX3" fmla="*/ 319088 w 635436"/>
                        <a:gd name="connsiteY3" fmla="*/ 191688 h 191765"/>
                        <a:gd name="connsiteX4" fmla="*/ 0 w 635436"/>
                        <a:gd name="connsiteY4" fmla="*/ 107303 h 1917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635436" h="191765">
                          <a:moveTo>
                            <a:pt x="0" y="107303"/>
                          </a:moveTo>
                          <a:cubicBezTo>
                            <a:pt x="0" y="54386"/>
                            <a:pt x="213678" y="1963"/>
                            <a:pt x="319088" y="58"/>
                          </a:cubicBezTo>
                          <a:cubicBezTo>
                            <a:pt x="424498" y="-1847"/>
                            <a:pt x="632461" y="42956"/>
                            <a:pt x="632461" y="95873"/>
                          </a:cubicBezTo>
                          <a:cubicBezTo>
                            <a:pt x="664846" y="169745"/>
                            <a:pt x="424498" y="189783"/>
                            <a:pt x="319088" y="191688"/>
                          </a:cubicBezTo>
                          <a:cubicBezTo>
                            <a:pt x="213678" y="193593"/>
                            <a:pt x="0" y="160220"/>
                            <a:pt x="0" y="107303"/>
                          </a:cubicBez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454" name="Dikdörtgen: Köşeleri Yuvarlatılmış 37">
                    <a:extLst>
                      <a:ext uri="{FF2B5EF4-FFF2-40B4-BE49-F238E27FC236}">
                        <a16:creationId xmlns:a16="http://schemas.microsoft.com/office/drawing/2014/main" xmlns="" id="{B2E265FE-65C8-88DD-E5AC-738ED2CD9812}"/>
                      </a:ext>
                    </a:extLst>
                  </p:cNvPr>
                  <p:cNvSpPr/>
                  <p:nvPr/>
                </p:nvSpPr>
                <p:spPr>
                  <a:xfrm>
                    <a:off x="7146205" y="3112128"/>
                    <a:ext cx="687705" cy="281861"/>
                  </a:xfrm>
                  <a:custGeom>
                    <a:avLst/>
                    <a:gdLst>
                      <a:gd name="connsiteX0" fmla="*/ 0 w 685800"/>
                      <a:gd name="connsiteY0" fmla="*/ 37366 h 224192"/>
                      <a:gd name="connsiteX1" fmla="*/ 37366 w 685800"/>
                      <a:gd name="connsiteY1" fmla="*/ 0 h 224192"/>
                      <a:gd name="connsiteX2" fmla="*/ 648434 w 685800"/>
                      <a:gd name="connsiteY2" fmla="*/ 0 h 224192"/>
                      <a:gd name="connsiteX3" fmla="*/ 685800 w 685800"/>
                      <a:gd name="connsiteY3" fmla="*/ 37366 h 224192"/>
                      <a:gd name="connsiteX4" fmla="*/ 685800 w 685800"/>
                      <a:gd name="connsiteY4" fmla="*/ 186826 h 224192"/>
                      <a:gd name="connsiteX5" fmla="*/ 648434 w 685800"/>
                      <a:gd name="connsiteY5" fmla="*/ 224192 h 224192"/>
                      <a:gd name="connsiteX6" fmla="*/ 37366 w 685800"/>
                      <a:gd name="connsiteY6" fmla="*/ 224192 h 224192"/>
                      <a:gd name="connsiteX7" fmla="*/ 0 w 685800"/>
                      <a:gd name="connsiteY7" fmla="*/ 186826 h 224192"/>
                      <a:gd name="connsiteX8" fmla="*/ 0 w 685800"/>
                      <a:gd name="connsiteY8" fmla="*/ 37366 h 224192"/>
                      <a:gd name="connsiteX0" fmla="*/ 0 w 685800"/>
                      <a:gd name="connsiteY0" fmla="*/ 37366 h 367067"/>
                      <a:gd name="connsiteX1" fmla="*/ 37366 w 685800"/>
                      <a:gd name="connsiteY1" fmla="*/ 0 h 367067"/>
                      <a:gd name="connsiteX2" fmla="*/ 648434 w 685800"/>
                      <a:gd name="connsiteY2" fmla="*/ 0 h 367067"/>
                      <a:gd name="connsiteX3" fmla="*/ 685800 w 685800"/>
                      <a:gd name="connsiteY3" fmla="*/ 37366 h 367067"/>
                      <a:gd name="connsiteX4" fmla="*/ 685800 w 685800"/>
                      <a:gd name="connsiteY4" fmla="*/ 186826 h 367067"/>
                      <a:gd name="connsiteX5" fmla="*/ 648434 w 685800"/>
                      <a:gd name="connsiteY5" fmla="*/ 224192 h 367067"/>
                      <a:gd name="connsiteX6" fmla="*/ 279301 w 685800"/>
                      <a:gd name="connsiteY6" fmla="*/ 367067 h 367067"/>
                      <a:gd name="connsiteX7" fmla="*/ 0 w 685800"/>
                      <a:gd name="connsiteY7" fmla="*/ 186826 h 367067"/>
                      <a:gd name="connsiteX8" fmla="*/ 0 w 685800"/>
                      <a:gd name="connsiteY8" fmla="*/ 37366 h 367067"/>
                      <a:gd name="connsiteX0" fmla="*/ 0 w 685800"/>
                      <a:gd name="connsiteY0" fmla="*/ 37366 h 367067"/>
                      <a:gd name="connsiteX1" fmla="*/ 37366 w 685800"/>
                      <a:gd name="connsiteY1" fmla="*/ 0 h 367067"/>
                      <a:gd name="connsiteX2" fmla="*/ 648434 w 685800"/>
                      <a:gd name="connsiteY2" fmla="*/ 0 h 367067"/>
                      <a:gd name="connsiteX3" fmla="*/ 685800 w 685800"/>
                      <a:gd name="connsiteY3" fmla="*/ 37366 h 367067"/>
                      <a:gd name="connsiteX4" fmla="*/ 685800 w 685800"/>
                      <a:gd name="connsiteY4" fmla="*/ 186826 h 367067"/>
                      <a:gd name="connsiteX5" fmla="*/ 648434 w 685800"/>
                      <a:gd name="connsiteY5" fmla="*/ 224192 h 367067"/>
                      <a:gd name="connsiteX6" fmla="*/ 279301 w 685800"/>
                      <a:gd name="connsiteY6" fmla="*/ 367067 h 367067"/>
                      <a:gd name="connsiteX7" fmla="*/ 0 w 685800"/>
                      <a:gd name="connsiteY7" fmla="*/ 186826 h 367067"/>
                      <a:gd name="connsiteX8" fmla="*/ 0 w 685800"/>
                      <a:gd name="connsiteY8" fmla="*/ 37366 h 367067"/>
                      <a:gd name="connsiteX0" fmla="*/ 1905 w 687705"/>
                      <a:gd name="connsiteY0" fmla="*/ 37366 h 367067"/>
                      <a:gd name="connsiteX1" fmla="*/ 39271 w 687705"/>
                      <a:gd name="connsiteY1" fmla="*/ 0 h 367067"/>
                      <a:gd name="connsiteX2" fmla="*/ 650339 w 687705"/>
                      <a:gd name="connsiteY2" fmla="*/ 0 h 367067"/>
                      <a:gd name="connsiteX3" fmla="*/ 687705 w 687705"/>
                      <a:gd name="connsiteY3" fmla="*/ 37366 h 367067"/>
                      <a:gd name="connsiteX4" fmla="*/ 687705 w 687705"/>
                      <a:gd name="connsiteY4" fmla="*/ 186826 h 367067"/>
                      <a:gd name="connsiteX5" fmla="*/ 650339 w 687705"/>
                      <a:gd name="connsiteY5" fmla="*/ 224192 h 367067"/>
                      <a:gd name="connsiteX6" fmla="*/ 281206 w 687705"/>
                      <a:gd name="connsiteY6" fmla="*/ 367067 h 367067"/>
                      <a:gd name="connsiteX7" fmla="*/ 0 w 687705"/>
                      <a:gd name="connsiteY7" fmla="*/ 207781 h 367067"/>
                      <a:gd name="connsiteX8" fmla="*/ 1905 w 687705"/>
                      <a:gd name="connsiteY8" fmla="*/ 37366 h 367067"/>
                      <a:gd name="connsiteX0" fmla="*/ 1905 w 687705"/>
                      <a:gd name="connsiteY0" fmla="*/ 37366 h 353732"/>
                      <a:gd name="connsiteX1" fmla="*/ 39271 w 687705"/>
                      <a:gd name="connsiteY1" fmla="*/ 0 h 353732"/>
                      <a:gd name="connsiteX2" fmla="*/ 650339 w 687705"/>
                      <a:gd name="connsiteY2" fmla="*/ 0 h 353732"/>
                      <a:gd name="connsiteX3" fmla="*/ 687705 w 687705"/>
                      <a:gd name="connsiteY3" fmla="*/ 37366 h 353732"/>
                      <a:gd name="connsiteX4" fmla="*/ 687705 w 687705"/>
                      <a:gd name="connsiteY4" fmla="*/ 186826 h 353732"/>
                      <a:gd name="connsiteX5" fmla="*/ 650339 w 687705"/>
                      <a:gd name="connsiteY5" fmla="*/ 224192 h 353732"/>
                      <a:gd name="connsiteX6" fmla="*/ 349786 w 687705"/>
                      <a:gd name="connsiteY6" fmla="*/ 353732 h 353732"/>
                      <a:gd name="connsiteX7" fmla="*/ 0 w 687705"/>
                      <a:gd name="connsiteY7" fmla="*/ 207781 h 353732"/>
                      <a:gd name="connsiteX8" fmla="*/ 1905 w 687705"/>
                      <a:gd name="connsiteY8" fmla="*/ 37366 h 353732"/>
                      <a:gd name="connsiteX0" fmla="*/ 1905 w 687705"/>
                      <a:gd name="connsiteY0" fmla="*/ 37366 h 386117"/>
                      <a:gd name="connsiteX1" fmla="*/ 39271 w 687705"/>
                      <a:gd name="connsiteY1" fmla="*/ 0 h 386117"/>
                      <a:gd name="connsiteX2" fmla="*/ 650339 w 687705"/>
                      <a:gd name="connsiteY2" fmla="*/ 0 h 386117"/>
                      <a:gd name="connsiteX3" fmla="*/ 687705 w 687705"/>
                      <a:gd name="connsiteY3" fmla="*/ 37366 h 386117"/>
                      <a:gd name="connsiteX4" fmla="*/ 687705 w 687705"/>
                      <a:gd name="connsiteY4" fmla="*/ 186826 h 386117"/>
                      <a:gd name="connsiteX5" fmla="*/ 650339 w 687705"/>
                      <a:gd name="connsiteY5" fmla="*/ 224192 h 386117"/>
                      <a:gd name="connsiteX6" fmla="*/ 429796 w 687705"/>
                      <a:gd name="connsiteY6" fmla="*/ 386117 h 386117"/>
                      <a:gd name="connsiteX7" fmla="*/ 0 w 687705"/>
                      <a:gd name="connsiteY7" fmla="*/ 207781 h 386117"/>
                      <a:gd name="connsiteX8" fmla="*/ 1905 w 687705"/>
                      <a:gd name="connsiteY8" fmla="*/ 37366 h 386117"/>
                      <a:gd name="connsiteX0" fmla="*/ 1905 w 687705"/>
                      <a:gd name="connsiteY0" fmla="*/ 37366 h 393737"/>
                      <a:gd name="connsiteX1" fmla="*/ 39271 w 687705"/>
                      <a:gd name="connsiteY1" fmla="*/ 0 h 393737"/>
                      <a:gd name="connsiteX2" fmla="*/ 650339 w 687705"/>
                      <a:gd name="connsiteY2" fmla="*/ 0 h 393737"/>
                      <a:gd name="connsiteX3" fmla="*/ 687705 w 687705"/>
                      <a:gd name="connsiteY3" fmla="*/ 37366 h 393737"/>
                      <a:gd name="connsiteX4" fmla="*/ 687705 w 687705"/>
                      <a:gd name="connsiteY4" fmla="*/ 186826 h 393737"/>
                      <a:gd name="connsiteX5" fmla="*/ 650339 w 687705"/>
                      <a:gd name="connsiteY5" fmla="*/ 224192 h 393737"/>
                      <a:gd name="connsiteX6" fmla="*/ 483136 w 687705"/>
                      <a:gd name="connsiteY6" fmla="*/ 393737 h 393737"/>
                      <a:gd name="connsiteX7" fmla="*/ 0 w 687705"/>
                      <a:gd name="connsiteY7" fmla="*/ 207781 h 393737"/>
                      <a:gd name="connsiteX8" fmla="*/ 1905 w 687705"/>
                      <a:gd name="connsiteY8" fmla="*/ 37366 h 393737"/>
                      <a:gd name="connsiteX0" fmla="*/ 1905 w 687705"/>
                      <a:gd name="connsiteY0" fmla="*/ 37366 h 393737"/>
                      <a:gd name="connsiteX1" fmla="*/ 39271 w 687705"/>
                      <a:gd name="connsiteY1" fmla="*/ 0 h 393737"/>
                      <a:gd name="connsiteX2" fmla="*/ 650339 w 687705"/>
                      <a:gd name="connsiteY2" fmla="*/ 0 h 393737"/>
                      <a:gd name="connsiteX3" fmla="*/ 687705 w 687705"/>
                      <a:gd name="connsiteY3" fmla="*/ 37366 h 393737"/>
                      <a:gd name="connsiteX4" fmla="*/ 687705 w 687705"/>
                      <a:gd name="connsiteY4" fmla="*/ 186826 h 393737"/>
                      <a:gd name="connsiteX5" fmla="*/ 650339 w 687705"/>
                      <a:gd name="connsiteY5" fmla="*/ 224192 h 393737"/>
                      <a:gd name="connsiteX6" fmla="*/ 483136 w 687705"/>
                      <a:gd name="connsiteY6" fmla="*/ 393737 h 393737"/>
                      <a:gd name="connsiteX7" fmla="*/ 0 w 687705"/>
                      <a:gd name="connsiteY7" fmla="*/ 207781 h 393737"/>
                      <a:gd name="connsiteX8" fmla="*/ 1905 w 687705"/>
                      <a:gd name="connsiteY8" fmla="*/ 37366 h 393737"/>
                      <a:gd name="connsiteX0" fmla="*/ 1905 w 687705"/>
                      <a:gd name="connsiteY0" fmla="*/ 37366 h 393737"/>
                      <a:gd name="connsiteX1" fmla="*/ 39271 w 687705"/>
                      <a:gd name="connsiteY1" fmla="*/ 0 h 393737"/>
                      <a:gd name="connsiteX2" fmla="*/ 650339 w 687705"/>
                      <a:gd name="connsiteY2" fmla="*/ 0 h 393737"/>
                      <a:gd name="connsiteX3" fmla="*/ 687705 w 687705"/>
                      <a:gd name="connsiteY3" fmla="*/ 37366 h 393737"/>
                      <a:gd name="connsiteX4" fmla="*/ 687705 w 687705"/>
                      <a:gd name="connsiteY4" fmla="*/ 186826 h 393737"/>
                      <a:gd name="connsiteX5" fmla="*/ 650339 w 687705"/>
                      <a:gd name="connsiteY5" fmla="*/ 224192 h 393737"/>
                      <a:gd name="connsiteX6" fmla="*/ 465991 w 687705"/>
                      <a:gd name="connsiteY6" fmla="*/ 393737 h 393737"/>
                      <a:gd name="connsiteX7" fmla="*/ 0 w 687705"/>
                      <a:gd name="connsiteY7" fmla="*/ 207781 h 393737"/>
                      <a:gd name="connsiteX8" fmla="*/ 1905 w 687705"/>
                      <a:gd name="connsiteY8" fmla="*/ 37366 h 393737"/>
                      <a:gd name="connsiteX0" fmla="*/ 1905 w 687705"/>
                      <a:gd name="connsiteY0" fmla="*/ 37366 h 393865"/>
                      <a:gd name="connsiteX1" fmla="*/ 39271 w 687705"/>
                      <a:gd name="connsiteY1" fmla="*/ 0 h 393865"/>
                      <a:gd name="connsiteX2" fmla="*/ 650339 w 687705"/>
                      <a:gd name="connsiteY2" fmla="*/ 0 h 393865"/>
                      <a:gd name="connsiteX3" fmla="*/ 687705 w 687705"/>
                      <a:gd name="connsiteY3" fmla="*/ 37366 h 393865"/>
                      <a:gd name="connsiteX4" fmla="*/ 687705 w 687705"/>
                      <a:gd name="connsiteY4" fmla="*/ 186826 h 393865"/>
                      <a:gd name="connsiteX5" fmla="*/ 650339 w 687705"/>
                      <a:gd name="connsiteY5" fmla="*/ 224192 h 393865"/>
                      <a:gd name="connsiteX6" fmla="*/ 529591 w 687705"/>
                      <a:gd name="connsiteY6" fmla="*/ 259080 h 393865"/>
                      <a:gd name="connsiteX7" fmla="*/ 465991 w 687705"/>
                      <a:gd name="connsiteY7" fmla="*/ 393737 h 393865"/>
                      <a:gd name="connsiteX8" fmla="*/ 0 w 687705"/>
                      <a:gd name="connsiteY8" fmla="*/ 207781 h 393865"/>
                      <a:gd name="connsiteX9" fmla="*/ 1905 w 687705"/>
                      <a:gd name="connsiteY9" fmla="*/ 37366 h 393865"/>
                      <a:gd name="connsiteX0" fmla="*/ 1905 w 687705"/>
                      <a:gd name="connsiteY0" fmla="*/ 37366 h 393865"/>
                      <a:gd name="connsiteX1" fmla="*/ 39271 w 687705"/>
                      <a:gd name="connsiteY1" fmla="*/ 0 h 393865"/>
                      <a:gd name="connsiteX2" fmla="*/ 650339 w 687705"/>
                      <a:gd name="connsiteY2" fmla="*/ 0 h 393865"/>
                      <a:gd name="connsiteX3" fmla="*/ 687705 w 687705"/>
                      <a:gd name="connsiteY3" fmla="*/ 37366 h 393865"/>
                      <a:gd name="connsiteX4" fmla="*/ 687705 w 687705"/>
                      <a:gd name="connsiteY4" fmla="*/ 186826 h 393865"/>
                      <a:gd name="connsiteX5" fmla="*/ 650339 w 687705"/>
                      <a:gd name="connsiteY5" fmla="*/ 224192 h 393865"/>
                      <a:gd name="connsiteX6" fmla="*/ 529591 w 687705"/>
                      <a:gd name="connsiteY6" fmla="*/ 259080 h 393865"/>
                      <a:gd name="connsiteX7" fmla="*/ 465991 w 687705"/>
                      <a:gd name="connsiteY7" fmla="*/ 393737 h 393865"/>
                      <a:gd name="connsiteX8" fmla="*/ 0 w 687705"/>
                      <a:gd name="connsiteY8" fmla="*/ 207781 h 393865"/>
                      <a:gd name="connsiteX9" fmla="*/ 1905 w 687705"/>
                      <a:gd name="connsiteY9" fmla="*/ 37366 h 393865"/>
                      <a:gd name="connsiteX0" fmla="*/ 1905 w 687705"/>
                      <a:gd name="connsiteY0" fmla="*/ 37366 h 393865"/>
                      <a:gd name="connsiteX1" fmla="*/ 39271 w 687705"/>
                      <a:gd name="connsiteY1" fmla="*/ 0 h 393865"/>
                      <a:gd name="connsiteX2" fmla="*/ 650339 w 687705"/>
                      <a:gd name="connsiteY2" fmla="*/ 0 h 393865"/>
                      <a:gd name="connsiteX3" fmla="*/ 687705 w 687705"/>
                      <a:gd name="connsiteY3" fmla="*/ 37366 h 393865"/>
                      <a:gd name="connsiteX4" fmla="*/ 687705 w 687705"/>
                      <a:gd name="connsiteY4" fmla="*/ 186826 h 393865"/>
                      <a:gd name="connsiteX5" fmla="*/ 650339 w 687705"/>
                      <a:gd name="connsiteY5" fmla="*/ 224192 h 393865"/>
                      <a:gd name="connsiteX6" fmla="*/ 529591 w 687705"/>
                      <a:gd name="connsiteY6" fmla="*/ 259080 h 393865"/>
                      <a:gd name="connsiteX7" fmla="*/ 465991 w 687705"/>
                      <a:gd name="connsiteY7" fmla="*/ 393737 h 393865"/>
                      <a:gd name="connsiteX8" fmla="*/ 0 w 687705"/>
                      <a:gd name="connsiteY8" fmla="*/ 207781 h 393865"/>
                      <a:gd name="connsiteX9" fmla="*/ 1905 w 687705"/>
                      <a:gd name="connsiteY9" fmla="*/ 37366 h 393865"/>
                      <a:gd name="connsiteX0" fmla="*/ 1905 w 687705"/>
                      <a:gd name="connsiteY0" fmla="*/ 37366 h 393865"/>
                      <a:gd name="connsiteX1" fmla="*/ 39271 w 687705"/>
                      <a:gd name="connsiteY1" fmla="*/ 0 h 393865"/>
                      <a:gd name="connsiteX2" fmla="*/ 650339 w 687705"/>
                      <a:gd name="connsiteY2" fmla="*/ 0 h 393865"/>
                      <a:gd name="connsiteX3" fmla="*/ 687705 w 687705"/>
                      <a:gd name="connsiteY3" fmla="*/ 37366 h 393865"/>
                      <a:gd name="connsiteX4" fmla="*/ 687705 w 687705"/>
                      <a:gd name="connsiteY4" fmla="*/ 186826 h 393865"/>
                      <a:gd name="connsiteX5" fmla="*/ 650339 w 687705"/>
                      <a:gd name="connsiteY5" fmla="*/ 224192 h 393865"/>
                      <a:gd name="connsiteX6" fmla="*/ 529591 w 687705"/>
                      <a:gd name="connsiteY6" fmla="*/ 259080 h 393865"/>
                      <a:gd name="connsiteX7" fmla="*/ 465991 w 687705"/>
                      <a:gd name="connsiteY7" fmla="*/ 393737 h 393865"/>
                      <a:gd name="connsiteX8" fmla="*/ 0 w 687705"/>
                      <a:gd name="connsiteY8" fmla="*/ 207781 h 393865"/>
                      <a:gd name="connsiteX9" fmla="*/ 1905 w 687705"/>
                      <a:gd name="connsiteY9" fmla="*/ 37366 h 393865"/>
                      <a:gd name="connsiteX0" fmla="*/ 1905 w 687705"/>
                      <a:gd name="connsiteY0" fmla="*/ 37366 h 359630"/>
                      <a:gd name="connsiteX1" fmla="*/ 39271 w 687705"/>
                      <a:gd name="connsiteY1" fmla="*/ 0 h 359630"/>
                      <a:gd name="connsiteX2" fmla="*/ 650339 w 687705"/>
                      <a:gd name="connsiteY2" fmla="*/ 0 h 359630"/>
                      <a:gd name="connsiteX3" fmla="*/ 687705 w 687705"/>
                      <a:gd name="connsiteY3" fmla="*/ 37366 h 359630"/>
                      <a:gd name="connsiteX4" fmla="*/ 687705 w 687705"/>
                      <a:gd name="connsiteY4" fmla="*/ 186826 h 359630"/>
                      <a:gd name="connsiteX5" fmla="*/ 650339 w 687705"/>
                      <a:gd name="connsiteY5" fmla="*/ 224192 h 359630"/>
                      <a:gd name="connsiteX6" fmla="*/ 529591 w 687705"/>
                      <a:gd name="connsiteY6" fmla="*/ 259080 h 359630"/>
                      <a:gd name="connsiteX7" fmla="*/ 349786 w 687705"/>
                      <a:gd name="connsiteY7" fmla="*/ 359447 h 359630"/>
                      <a:gd name="connsiteX8" fmla="*/ 0 w 687705"/>
                      <a:gd name="connsiteY8" fmla="*/ 207781 h 359630"/>
                      <a:gd name="connsiteX9" fmla="*/ 1905 w 687705"/>
                      <a:gd name="connsiteY9" fmla="*/ 37366 h 359630"/>
                      <a:gd name="connsiteX0" fmla="*/ 1905 w 687705"/>
                      <a:gd name="connsiteY0" fmla="*/ 37366 h 393865"/>
                      <a:gd name="connsiteX1" fmla="*/ 39271 w 687705"/>
                      <a:gd name="connsiteY1" fmla="*/ 0 h 393865"/>
                      <a:gd name="connsiteX2" fmla="*/ 650339 w 687705"/>
                      <a:gd name="connsiteY2" fmla="*/ 0 h 393865"/>
                      <a:gd name="connsiteX3" fmla="*/ 687705 w 687705"/>
                      <a:gd name="connsiteY3" fmla="*/ 37366 h 393865"/>
                      <a:gd name="connsiteX4" fmla="*/ 687705 w 687705"/>
                      <a:gd name="connsiteY4" fmla="*/ 186826 h 393865"/>
                      <a:gd name="connsiteX5" fmla="*/ 650339 w 687705"/>
                      <a:gd name="connsiteY5" fmla="*/ 224192 h 393865"/>
                      <a:gd name="connsiteX6" fmla="*/ 529591 w 687705"/>
                      <a:gd name="connsiteY6" fmla="*/ 259080 h 393865"/>
                      <a:gd name="connsiteX7" fmla="*/ 385981 w 687705"/>
                      <a:gd name="connsiteY7" fmla="*/ 393737 h 393865"/>
                      <a:gd name="connsiteX8" fmla="*/ 0 w 687705"/>
                      <a:gd name="connsiteY8" fmla="*/ 207781 h 393865"/>
                      <a:gd name="connsiteX9" fmla="*/ 1905 w 687705"/>
                      <a:gd name="connsiteY9" fmla="*/ 37366 h 393865"/>
                      <a:gd name="connsiteX0" fmla="*/ 1905 w 687705"/>
                      <a:gd name="connsiteY0" fmla="*/ 37366 h 279869"/>
                      <a:gd name="connsiteX1" fmla="*/ 39271 w 687705"/>
                      <a:gd name="connsiteY1" fmla="*/ 0 h 279869"/>
                      <a:gd name="connsiteX2" fmla="*/ 650339 w 687705"/>
                      <a:gd name="connsiteY2" fmla="*/ 0 h 279869"/>
                      <a:gd name="connsiteX3" fmla="*/ 687705 w 687705"/>
                      <a:gd name="connsiteY3" fmla="*/ 37366 h 279869"/>
                      <a:gd name="connsiteX4" fmla="*/ 687705 w 687705"/>
                      <a:gd name="connsiteY4" fmla="*/ 186826 h 279869"/>
                      <a:gd name="connsiteX5" fmla="*/ 650339 w 687705"/>
                      <a:gd name="connsiteY5" fmla="*/ 224192 h 279869"/>
                      <a:gd name="connsiteX6" fmla="*/ 529591 w 687705"/>
                      <a:gd name="connsiteY6" fmla="*/ 259080 h 279869"/>
                      <a:gd name="connsiteX7" fmla="*/ 307876 w 687705"/>
                      <a:gd name="connsiteY7" fmla="*/ 275627 h 279869"/>
                      <a:gd name="connsiteX8" fmla="*/ 0 w 687705"/>
                      <a:gd name="connsiteY8" fmla="*/ 207781 h 279869"/>
                      <a:gd name="connsiteX9" fmla="*/ 1905 w 687705"/>
                      <a:gd name="connsiteY9" fmla="*/ 37366 h 279869"/>
                      <a:gd name="connsiteX0" fmla="*/ 1905 w 687705"/>
                      <a:gd name="connsiteY0" fmla="*/ 37366 h 279869"/>
                      <a:gd name="connsiteX1" fmla="*/ 39271 w 687705"/>
                      <a:gd name="connsiteY1" fmla="*/ 0 h 279869"/>
                      <a:gd name="connsiteX2" fmla="*/ 650339 w 687705"/>
                      <a:gd name="connsiteY2" fmla="*/ 0 h 279869"/>
                      <a:gd name="connsiteX3" fmla="*/ 687705 w 687705"/>
                      <a:gd name="connsiteY3" fmla="*/ 37366 h 279869"/>
                      <a:gd name="connsiteX4" fmla="*/ 687705 w 687705"/>
                      <a:gd name="connsiteY4" fmla="*/ 186826 h 279869"/>
                      <a:gd name="connsiteX5" fmla="*/ 650339 w 687705"/>
                      <a:gd name="connsiteY5" fmla="*/ 224192 h 279869"/>
                      <a:gd name="connsiteX6" fmla="*/ 529591 w 687705"/>
                      <a:gd name="connsiteY6" fmla="*/ 259080 h 279869"/>
                      <a:gd name="connsiteX7" fmla="*/ 307876 w 687705"/>
                      <a:gd name="connsiteY7" fmla="*/ 275627 h 279869"/>
                      <a:gd name="connsiteX8" fmla="*/ 158116 w 687705"/>
                      <a:gd name="connsiteY8" fmla="*/ 249555 h 279869"/>
                      <a:gd name="connsiteX9" fmla="*/ 0 w 687705"/>
                      <a:gd name="connsiteY9" fmla="*/ 207781 h 279869"/>
                      <a:gd name="connsiteX10" fmla="*/ 1905 w 687705"/>
                      <a:gd name="connsiteY10" fmla="*/ 37366 h 279869"/>
                      <a:gd name="connsiteX0" fmla="*/ 1905 w 687705"/>
                      <a:gd name="connsiteY0" fmla="*/ 37366 h 279869"/>
                      <a:gd name="connsiteX1" fmla="*/ 39271 w 687705"/>
                      <a:gd name="connsiteY1" fmla="*/ 0 h 279869"/>
                      <a:gd name="connsiteX2" fmla="*/ 650339 w 687705"/>
                      <a:gd name="connsiteY2" fmla="*/ 0 h 279869"/>
                      <a:gd name="connsiteX3" fmla="*/ 687705 w 687705"/>
                      <a:gd name="connsiteY3" fmla="*/ 37366 h 279869"/>
                      <a:gd name="connsiteX4" fmla="*/ 687705 w 687705"/>
                      <a:gd name="connsiteY4" fmla="*/ 186826 h 279869"/>
                      <a:gd name="connsiteX5" fmla="*/ 650339 w 687705"/>
                      <a:gd name="connsiteY5" fmla="*/ 224192 h 279869"/>
                      <a:gd name="connsiteX6" fmla="*/ 529591 w 687705"/>
                      <a:gd name="connsiteY6" fmla="*/ 259080 h 279869"/>
                      <a:gd name="connsiteX7" fmla="*/ 307876 w 687705"/>
                      <a:gd name="connsiteY7" fmla="*/ 275627 h 279869"/>
                      <a:gd name="connsiteX8" fmla="*/ 158116 w 687705"/>
                      <a:gd name="connsiteY8" fmla="*/ 249555 h 279869"/>
                      <a:gd name="connsiteX9" fmla="*/ 0 w 687705"/>
                      <a:gd name="connsiteY9" fmla="*/ 207781 h 279869"/>
                      <a:gd name="connsiteX10" fmla="*/ 1905 w 687705"/>
                      <a:gd name="connsiteY10" fmla="*/ 37366 h 279869"/>
                      <a:gd name="connsiteX0" fmla="*/ 1905 w 687705"/>
                      <a:gd name="connsiteY0" fmla="*/ 37366 h 279869"/>
                      <a:gd name="connsiteX1" fmla="*/ 39271 w 687705"/>
                      <a:gd name="connsiteY1" fmla="*/ 0 h 279869"/>
                      <a:gd name="connsiteX2" fmla="*/ 650339 w 687705"/>
                      <a:gd name="connsiteY2" fmla="*/ 0 h 279869"/>
                      <a:gd name="connsiteX3" fmla="*/ 687705 w 687705"/>
                      <a:gd name="connsiteY3" fmla="*/ 37366 h 279869"/>
                      <a:gd name="connsiteX4" fmla="*/ 687705 w 687705"/>
                      <a:gd name="connsiteY4" fmla="*/ 186826 h 279869"/>
                      <a:gd name="connsiteX5" fmla="*/ 650339 w 687705"/>
                      <a:gd name="connsiteY5" fmla="*/ 224192 h 279869"/>
                      <a:gd name="connsiteX6" fmla="*/ 529591 w 687705"/>
                      <a:gd name="connsiteY6" fmla="*/ 259080 h 279869"/>
                      <a:gd name="connsiteX7" fmla="*/ 307876 w 687705"/>
                      <a:gd name="connsiteY7" fmla="*/ 275627 h 279869"/>
                      <a:gd name="connsiteX8" fmla="*/ 158116 w 687705"/>
                      <a:gd name="connsiteY8" fmla="*/ 257175 h 279869"/>
                      <a:gd name="connsiteX9" fmla="*/ 0 w 687705"/>
                      <a:gd name="connsiteY9" fmla="*/ 207781 h 279869"/>
                      <a:gd name="connsiteX10" fmla="*/ 1905 w 687705"/>
                      <a:gd name="connsiteY10" fmla="*/ 37366 h 279869"/>
                      <a:gd name="connsiteX0" fmla="*/ 1905 w 687705"/>
                      <a:gd name="connsiteY0" fmla="*/ 37366 h 277197"/>
                      <a:gd name="connsiteX1" fmla="*/ 39271 w 687705"/>
                      <a:gd name="connsiteY1" fmla="*/ 0 h 277197"/>
                      <a:gd name="connsiteX2" fmla="*/ 650339 w 687705"/>
                      <a:gd name="connsiteY2" fmla="*/ 0 h 277197"/>
                      <a:gd name="connsiteX3" fmla="*/ 687705 w 687705"/>
                      <a:gd name="connsiteY3" fmla="*/ 37366 h 277197"/>
                      <a:gd name="connsiteX4" fmla="*/ 687705 w 687705"/>
                      <a:gd name="connsiteY4" fmla="*/ 186826 h 277197"/>
                      <a:gd name="connsiteX5" fmla="*/ 650339 w 687705"/>
                      <a:gd name="connsiteY5" fmla="*/ 224192 h 277197"/>
                      <a:gd name="connsiteX6" fmla="*/ 529591 w 687705"/>
                      <a:gd name="connsiteY6" fmla="*/ 259080 h 277197"/>
                      <a:gd name="connsiteX7" fmla="*/ 453391 w 687705"/>
                      <a:gd name="connsiteY7" fmla="*/ 274320 h 277197"/>
                      <a:gd name="connsiteX8" fmla="*/ 307876 w 687705"/>
                      <a:gd name="connsiteY8" fmla="*/ 275627 h 277197"/>
                      <a:gd name="connsiteX9" fmla="*/ 158116 w 687705"/>
                      <a:gd name="connsiteY9" fmla="*/ 257175 h 277197"/>
                      <a:gd name="connsiteX10" fmla="*/ 0 w 687705"/>
                      <a:gd name="connsiteY10" fmla="*/ 207781 h 277197"/>
                      <a:gd name="connsiteX11" fmla="*/ 1905 w 687705"/>
                      <a:gd name="connsiteY11" fmla="*/ 37366 h 277197"/>
                      <a:gd name="connsiteX0" fmla="*/ 1905 w 687705"/>
                      <a:gd name="connsiteY0" fmla="*/ 37366 h 277197"/>
                      <a:gd name="connsiteX1" fmla="*/ 39271 w 687705"/>
                      <a:gd name="connsiteY1" fmla="*/ 0 h 277197"/>
                      <a:gd name="connsiteX2" fmla="*/ 650339 w 687705"/>
                      <a:gd name="connsiteY2" fmla="*/ 0 h 277197"/>
                      <a:gd name="connsiteX3" fmla="*/ 687705 w 687705"/>
                      <a:gd name="connsiteY3" fmla="*/ 37366 h 277197"/>
                      <a:gd name="connsiteX4" fmla="*/ 687705 w 687705"/>
                      <a:gd name="connsiteY4" fmla="*/ 186826 h 277197"/>
                      <a:gd name="connsiteX5" fmla="*/ 650339 w 687705"/>
                      <a:gd name="connsiteY5" fmla="*/ 224192 h 277197"/>
                      <a:gd name="connsiteX6" fmla="*/ 531496 w 687705"/>
                      <a:gd name="connsiteY6" fmla="*/ 262890 h 277197"/>
                      <a:gd name="connsiteX7" fmla="*/ 453391 w 687705"/>
                      <a:gd name="connsiteY7" fmla="*/ 274320 h 277197"/>
                      <a:gd name="connsiteX8" fmla="*/ 307876 w 687705"/>
                      <a:gd name="connsiteY8" fmla="*/ 275627 h 277197"/>
                      <a:gd name="connsiteX9" fmla="*/ 158116 w 687705"/>
                      <a:gd name="connsiteY9" fmla="*/ 257175 h 277197"/>
                      <a:gd name="connsiteX10" fmla="*/ 0 w 687705"/>
                      <a:gd name="connsiteY10" fmla="*/ 207781 h 277197"/>
                      <a:gd name="connsiteX11" fmla="*/ 1905 w 687705"/>
                      <a:gd name="connsiteY11" fmla="*/ 37366 h 277197"/>
                      <a:gd name="connsiteX0" fmla="*/ 1905 w 687705"/>
                      <a:gd name="connsiteY0" fmla="*/ 37366 h 277197"/>
                      <a:gd name="connsiteX1" fmla="*/ 39271 w 687705"/>
                      <a:gd name="connsiteY1" fmla="*/ 0 h 277197"/>
                      <a:gd name="connsiteX2" fmla="*/ 650339 w 687705"/>
                      <a:gd name="connsiteY2" fmla="*/ 0 h 277197"/>
                      <a:gd name="connsiteX3" fmla="*/ 687705 w 687705"/>
                      <a:gd name="connsiteY3" fmla="*/ 37366 h 277197"/>
                      <a:gd name="connsiteX4" fmla="*/ 687705 w 687705"/>
                      <a:gd name="connsiteY4" fmla="*/ 186826 h 277197"/>
                      <a:gd name="connsiteX5" fmla="*/ 654149 w 687705"/>
                      <a:gd name="connsiteY5" fmla="*/ 226097 h 277197"/>
                      <a:gd name="connsiteX6" fmla="*/ 531496 w 687705"/>
                      <a:gd name="connsiteY6" fmla="*/ 262890 h 277197"/>
                      <a:gd name="connsiteX7" fmla="*/ 453391 w 687705"/>
                      <a:gd name="connsiteY7" fmla="*/ 274320 h 277197"/>
                      <a:gd name="connsiteX8" fmla="*/ 307876 w 687705"/>
                      <a:gd name="connsiteY8" fmla="*/ 275627 h 277197"/>
                      <a:gd name="connsiteX9" fmla="*/ 158116 w 687705"/>
                      <a:gd name="connsiteY9" fmla="*/ 257175 h 277197"/>
                      <a:gd name="connsiteX10" fmla="*/ 0 w 687705"/>
                      <a:gd name="connsiteY10" fmla="*/ 207781 h 277197"/>
                      <a:gd name="connsiteX11" fmla="*/ 1905 w 687705"/>
                      <a:gd name="connsiteY11" fmla="*/ 37366 h 277197"/>
                      <a:gd name="connsiteX0" fmla="*/ 1905 w 687705"/>
                      <a:gd name="connsiteY0" fmla="*/ 37366 h 280267"/>
                      <a:gd name="connsiteX1" fmla="*/ 39271 w 687705"/>
                      <a:gd name="connsiteY1" fmla="*/ 0 h 280267"/>
                      <a:gd name="connsiteX2" fmla="*/ 650339 w 687705"/>
                      <a:gd name="connsiteY2" fmla="*/ 0 h 280267"/>
                      <a:gd name="connsiteX3" fmla="*/ 687705 w 687705"/>
                      <a:gd name="connsiteY3" fmla="*/ 37366 h 280267"/>
                      <a:gd name="connsiteX4" fmla="*/ 687705 w 687705"/>
                      <a:gd name="connsiteY4" fmla="*/ 186826 h 280267"/>
                      <a:gd name="connsiteX5" fmla="*/ 654149 w 687705"/>
                      <a:gd name="connsiteY5" fmla="*/ 226097 h 280267"/>
                      <a:gd name="connsiteX6" fmla="*/ 531496 w 687705"/>
                      <a:gd name="connsiteY6" fmla="*/ 262890 h 280267"/>
                      <a:gd name="connsiteX7" fmla="*/ 453391 w 687705"/>
                      <a:gd name="connsiteY7" fmla="*/ 274320 h 280267"/>
                      <a:gd name="connsiteX8" fmla="*/ 307876 w 687705"/>
                      <a:gd name="connsiteY8" fmla="*/ 279437 h 280267"/>
                      <a:gd name="connsiteX9" fmla="*/ 158116 w 687705"/>
                      <a:gd name="connsiteY9" fmla="*/ 257175 h 280267"/>
                      <a:gd name="connsiteX10" fmla="*/ 0 w 687705"/>
                      <a:gd name="connsiteY10" fmla="*/ 207781 h 280267"/>
                      <a:gd name="connsiteX11" fmla="*/ 1905 w 687705"/>
                      <a:gd name="connsiteY11" fmla="*/ 37366 h 280267"/>
                      <a:gd name="connsiteX0" fmla="*/ 1905 w 687705"/>
                      <a:gd name="connsiteY0" fmla="*/ 37366 h 280267"/>
                      <a:gd name="connsiteX1" fmla="*/ 39271 w 687705"/>
                      <a:gd name="connsiteY1" fmla="*/ 0 h 280267"/>
                      <a:gd name="connsiteX2" fmla="*/ 650339 w 687705"/>
                      <a:gd name="connsiteY2" fmla="*/ 0 h 280267"/>
                      <a:gd name="connsiteX3" fmla="*/ 687705 w 687705"/>
                      <a:gd name="connsiteY3" fmla="*/ 37366 h 280267"/>
                      <a:gd name="connsiteX4" fmla="*/ 687705 w 687705"/>
                      <a:gd name="connsiteY4" fmla="*/ 186826 h 280267"/>
                      <a:gd name="connsiteX5" fmla="*/ 654149 w 687705"/>
                      <a:gd name="connsiteY5" fmla="*/ 226097 h 280267"/>
                      <a:gd name="connsiteX6" fmla="*/ 533401 w 687705"/>
                      <a:gd name="connsiteY6" fmla="*/ 268605 h 280267"/>
                      <a:gd name="connsiteX7" fmla="*/ 453391 w 687705"/>
                      <a:gd name="connsiteY7" fmla="*/ 274320 h 280267"/>
                      <a:gd name="connsiteX8" fmla="*/ 307876 w 687705"/>
                      <a:gd name="connsiteY8" fmla="*/ 279437 h 280267"/>
                      <a:gd name="connsiteX9" fmla="*/ 158116 w 687705"/>
                      <a:gd name="connsiteY9" fmla="*/ 257175 h 280267"/>
                      <a:gd name="connsiteX10" fmla="*/ 0 w 687705"/>
                      <a:gd name="connsiteY10" fmla="*/ 207781 h 280267"/>
                      <a:gd name="connsiteX11" fmla="*/ 1905 w 687705"/>
                      <a:gd name="connsiteY11" fmla="*/ 37366 h 280267"/>
                      <a:gd name="connsiteX0" fmla="*/ 1905 w 687705"/>
                      <a:gd name="connsiteY0" fmla="*/ 37366 h 281861"/>
                      <a:gd name="connsiteX1" fmla="*/ 39271 w 687705"/>
                      <a:gd name="connsiteY1" fmla="*/ 0 h 281861"/>
                      <a:gd name="connsiteX2" fmla="*/ 650339 w 687705"/>
                      <a:gd name="connsiteY2" fmla="*/ 0 h 281861"/>
                      <a:gd name="connsiteX3" fmla="*/ 687705 w 687705"/>
                      <a:gd name="connsiteY3" fmla="*/ 37366 h 281861"/>
                      <a:gd name="connsiteX4" fmla="*/ 687705 w 687705"/>
                      <a:gd name="connsiteY4" fmla="*/ 186826 h 281861"/>
                      <a:gd name="connsiteX5" fmla="*/ 654149 w 687705"/>
                      <a:gd name="connsiteY5" fmla="*/ 226097 h 281861"/>
                      <a:gd name="connsiteX6" fmla="*/ 533401 w 687705"/>
                      <a:gd name="connsiteY6" fmla="*/ 268605 h 281861"/>
                      <a:gd name="connsiteX7" fmla="*/ 453391 w 687705"/>
                      <a:gd name="connsiteY7" fmla="*/ 280035 h 281861"/>
                      <a:gd name="connsiteX8" fmla="*/ 307876 w 687705"/>
                      <a:gd name="connsiteY8" fmla="*/ 279437 h 281861"/>
                      <a:gd name="connsiteX9" fmla="*/ 158116 w 687705"/>
                      <a:gd name="connsiteY9" fmla="*/ 257175 h 281861"/>
                      <a:gd name="connsiteX10" fmla="*/ 0 w 687705"/>
                      <a:gd name="connsiteY10" fmla="*/ 207781 h 281861"/>
                      <a:gd name="connsiteX11" fmla="*/ 1905 w 687705"/>
                      <a:gd name="connsiteY11" fmla="*/ 37366 h 281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687705" h="281861">
                        <a:moveTo>
                          <a:pt x="1905" y="37366"/>
                        </a:moveTo>
                        <a:cubicBezTo>
                          <a:pt x="1905" y="16729"/>
                          <a:pt x="18634" y="0"/>
                          <a:pt x="39271" y="0"/>
                        </a:cubicBezTo>
                        <a:lnTo>
                          <a:pt x="650339" y="0"/>
                        </a:lnTo>
                        <a:cubicBezTo>
                          <a:pt x="670976" y="0"/>
                          <a:pt x="687705" y="16729"/>
                          <a:pt x="687705" y="37366"/>
                        </a:cubicBezTo>
                        <a:lnTo>
                          <a:pt x="687705" y="186826"/>
                        </a:lnTo>
                        <a:cubicBezTo>
                          <a:pt x="687705" y="207463"/>
                          <a:pt x="674786" y="226097"/>
                          <a:pt x="654149" y="226097"/>
                        </a:cubicBezTo>
                        <a:cubicBezTo>
                          <a:pt x="627797" y="234012"/>
                          <a:pt x="666996" y="240348"/>
                          <a:pt x="533401" y="268605"/>
                        </a:cubicBezTo>
                        <a:cubicBezTo>
                          <a:pt x="500576" y="276960"/>
                          <a:pt x="490344" y="277277"/>
                          <a:pt x="453391" y="280035"/>
                        </a:cubicBezTo>
                        <a:cubicBezTo>
                          <a:pt x="416439" y="282793"/>
                          <a:pt x="357089" y="282295"/>
                          <a:pt x="307876" y="279437"/>
                        </a:cubicBezTo>
                        <a:cubicBezTo>
                          <a:pt x="245964" y="274675"/>
                          <a:pt x="209429" y="268483"/>
                          <a:pt x="158116" y="257175"/>
                        </a:cubicBezTo>
                        <a:cubicBezTo>
                          <a:pt x="106803" y="253487"/>
                          <a:pt x="26035" y="239971"/>
                          <a:pt x="0" y="207781"/>
                        </a:cubicBezTo>
                        <a:lnTo>
                          <a:pt x="1905" y="37366"/>
                        </a:lnTo>
                        <a:close/>
                      </a:path>
                    </a:pathLst>
                  </a:custGeom>
                  <a:solidFill>
                    <a:srgbClr val="EEF2F9"/>
                  </a:solidFill>
                  <a:ln>
                    <a:solidFill>
                      <a:srgbClr val="EEF2F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sp>
              <p:nvSpPr>
                <p:cNvPr id="452" name="Oval 451">
                  <a:extLst>
                    <a:ext uri="{FF2B5EF4-FFF2-40B4-BE49-F238E27FC236}">
                      <a16:creationId xmlns:a16="http://schemas.microsoft.com/office/drawing/2014/main" xmlns="" id="{CBE0F11F-5312-40A7-5D6D-6C7CC302B583}"/>
                    </a:ext>
                  </a:extLst>
                </p:cNvPr>
                <p:cNvSpPr/>
                <p:nvPr/>
              </p:nvSpPr>
              <p:spPr>
                <a:xfrm>
                  <a:off x="3053833" y="4643036"/>
                  <a:ext cx="700085" cy="92736"/>
                </a:xfrm>
                <a:prstGeom prst="ellipse">
                  <a:avLst/>
                </a:prstGeom>
                <a:solidFill>
                  <a:srgbClr val="EEF2F9"/>
                </a:solidFill>
                <a:ln w="3175"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tr-T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0" name="Grup 16">
                <a:extLst>
                  <a:ext uri="{FF2B5EF4-FFF2-40B4-BE49-F238E27FC236}">
                    <a16:creationId xmlns:a16="http://schemas.microsoft.com/office/drawing/2014/main" xmlns="" id="{FE5D634B-FE69-0428-B9EA-37DF1F4B401F}"/>
                  </a:ext>
                </a:extLst>
              </p:cNvPr>
              <p:cNvGrpSpPr/>
              <p:nvPr/>
            </p:nvGrpSpPr>
            <p:grpSpPr>
              <a:xfrm rot="494885">
                <a:off x="3289631" y="3492741"/>
                <a:ext cx="353504" cy="1484279"/>
                <a:chOff x="2226592" y="4556762"/>
                <a:chExt cx="417548" cy="1668913"/>
              </a:xfrm>
            </p:grpSpPr>
            <p:sp>
              <p:nvSpPr>
                <p:cNvPr id="444" name="Freeform 44">
                  <a:extLst>
                    <a:ext uri="{FF2B5EF4-FFF2-40B4-BE49-F238E27FC236}">
                      <a16:creationId xmlns:a16="http://schemas.microsoft.com/office/drawing/2014/main" xmlns="" id="{5028E589-0E38-1C6B-B265-33B21D43A6C0}"/>
                    </a:ext>
                  </a:extLst>
                </p:cNvPr>
                <p:cNvSpPr/>
                <p:nvPr/>
              </p:nvSpPr>
              <p:spPr>
                <a:xfrm>
                  <a:off x="2272692" y="5096568"/>
                  <a:ext cx="335070" cy="1115518"/>
                </a:xfrm>
                <a:custGeom>
                  <a:avLst/>
                  <a:gdLst>
                    <a:gd name="connsiteX0" fmla="*/ 19455 w 573932"/>
                    <a:gd name="connsiteY0" fmla="*/ 0 h 2636196"/>
                    <a:gd name="connsiteX1" fmla="*/ 0 w 573932"/>
                    <a:gd name="connsiteY1" fmla="*/ 1974715 h 2636196"/>
                    <a:gd name="connsiteX2" fmla="*/ 223736 w 573932"/>
                    <a:gd name="connsiteY2" fmla="*/ 2636196 h 2636196"/>
                    <a:gd name="connsiteX3" fmla="*/ 350196 w 573932"/>
                    <a:gd name="connsiteY3" fmla="*/ 2636196 h 2636196"/>
                    <a:gd name="connsiteX4" fmla="*/ 573932 w 573932"/>
                    <a:gd name="connsiteY4" fmla="*/ 1935805 h 2636196"/>
                    <a:gd name="connsiteX5" fmla="*/ 554476 w 573932"/>
                    <a:gd name="connsiteY5" fmla="*/ 9728 h 2636196"/>
                    <a:gd name="connsiteX6" fmla="*/ 19455 w 573932"/>
                    <a:gd name="connsiteY6" fmla="*/ 0 h 2636196"/>
                    <a:gd name="connsiteX0" fmla="*/ 19455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19455 w 574658"/>
                    <a:gd name="connsiteY6" fmla="*/ 9728 h 2645924"/>
                    <a:gd name="connsiteX0" fmla="*/ 9363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9363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4658" h="2645924">
                      <a:moveTo>
                        <a:pt x="2776" y="9728"/>
                      </a:moveTo>
                      <a:cubicBezTo>
                        <a:pt x="1851" y="667966"/>
                        <a:pt x="925" y="1326205"/>
                        <a:pt x="0" y="1984443"/>
                      </a:cubicBezTo>
                      <a:lnTo>
                        <a:pt x="223736" y="2645924"/>
                      </a:lnTo>
                      <a:lnTo>
                        <a:pt x="350196" y="2645924"/>
                      </a:lnTo>
                      <a:lnTo>
                        <a:pt x="573932" y="1945533"/>
                      </a:lnTo>
                      <a:lnTo>
                        <a:pt x="574658" y="0"/>
                      </a:lnTo>
                      <a:cubicBezTo>
                        <a:pt x="384031" y="3243"/>
                        <a:pt x="344913" y="101735"/>
                        <a:pt x="2776" y="9728"/>
                      </a:cubicBezTo>
                      <a:close/>
                    </a:path>
                  </a:pathLst>
                </a:custGeom>
                <a:solidFill>
                  <a:srgbClr val="EDF2F9"/>
                </a:solidFill>
                <a:ln w="12700">
                  <a:solidFill>
                    <a:srgbClr val="EDF2F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445" name="Rectangle 77">
                  <a:extLst>
                    <a:ext uri="{FF2B5EF4-FFF2-40B4-BE49-F238E27FC236}">
                      <a16:creationId xmlns:a16="http://schemas.microsoft.com/office/drawing/2014/main" xmlns="" id="{DFEBC1F4-0CA5-D17A-ED08-67280E711EE6}"/>
                    </a:ext>
                  </a:extLst>
                </p:cNvPr>
                <p:cNvSpPr/>
                <p:nvPr/>
              </p:nvSpPr>
              <p:spPr>
                <a:xfrm>
                  <a:off x="2265991" y="4698821"/>
                  <a:ext cx="348147" cy="12211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446" name="Oval 445">
                  <a:extLst>
                    <a:ext uri="{FF2B5EF4-FFF2-40B4-BE49-F238E27FC236}">
                      <a16:creationId xmlns:a16="http://schemas.microsoft.com/office/drawing/2014/main" xmlns="" id="{8DA5A692-409D-611F-B9C5-A50CB7DB5D02}"/>
                    </a:ext>
                  </a:extLst>
                </p:cNvPr>
                <p:cNvSpPr/>
                <p:nvPr/>
              </p:nvSpPr>
              <p:spPr>
                <a:xfrm>
                  <a:off x="2267092" y="4647264"/>
                  <a:ext cx="347046" cy="90503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447" name="Oval 446">
                  <a:extLst>
                    <a:ext uri="{FF2B5EF4-FFF2-40B4-BE49-F238E27FC236}">
                      <a16:creationId xmlns:a16="http://schemas.microsoft.com/office/drawing/2014/main" xmlns="" id="{40B9B604-74C7-CCC3-2592-F88002CCA9B1}"/>
                    </a:ext>
                  </a:extLst>
                </p:cNvPr>
                <p:cNvSpPr/>
                <p:nvPr/>
              </p:nvSpPr>
              <p:spPr>
                <a:xfrm>
                  <a:off x="2397378" y="6206118"/>
                  <a:ext cx="79200" cy="19557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cxnSp>
              <p:nvCxnSpPr>
                <p:cNvPr id="448" name="Straight Connector 80">
                  <a:extLst>
                    <a:ext uri="{FF2B5EF4-FFF2-40B4-BE49-F238E27FC236}">
                      <a16:creationId xmlns:a16="http://schemas.microsoft.com/office/drawing/2014/main" xmlns="" id="{0CA8B91A-9E6F-B000-F56D-9A4EC87920E4}"/>
                    </a:ext>
                  </a:extLst>
                </p:cNvPr>
                <p:cNvCxnSpPr/>
                <p:nvPr/>
              </p:nvCxnSpPr>
              <p:spPr>
                <a:xfrm>
                  <a:off x="2265415" y="5924387"/>
                  <a:ext cx="131523" cy="2893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Straight Connector 81">
                  <a:extLst>
                    <a:ext uri="{FF2B5EF4-FFF2-40B4-BE49-F238E27FC236}">
                      <a16:creationId xmlns:a16="http://schemas.microsoft.com/office/drawing/2014/main" xmlns="" id="{D7DBED92-6A60-746C-AB75-0A40934638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477765" y="5917721"/>
                  <a:ext cx="137786" cy="29865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0" name="Silindir 388">
                  <a:extLst>
                    <a:ext uri="{FF2B5EF4-FFF2-40B4-BE49-F238E27FC236}">
                      <a16:creationId xmlns:a16="http://schemas.microsoft.com/office/drawing/2014/main" xmlns="" id="{9A502CCF-D59B-CBC5-BFF0-7370ACACB5C8}"/>
                    </a:ext>
                  </a:extLst>
                </p:cNvPr>
                <p:cNvSpPr/>
                <p:nvPr/>
              </p:nvSpPr>
              <p:spPr>
                <a:xfrm>
                  <a:off x="2226592" y="4556762"/>
                  <a:ext cx="417548" cy="253642"/>
                </a:xfrm>
                <a:prstGeom prst="can">
                  <a:avLst>
                    <a:gd name="adj" fmla="val 2730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41" name="Serbest Form: Şekil 497">
                <a:extLst>
                  <a:ext uri="{FF2B5EF4-FFF2-40B4-BE49-F238E27FC236}">
                    <a16:creationId xmlns:a16="http://schemas.microsoft.com/office/drawing/2014/main" xmlns="" id="{3E36689D-C75C-20B4-13A3-D7063526A613}"/>
                  </a:ext>
                </a:extLst>
              </p:cNvPr>
              <p:cNvSpPr/>
              <p:nvPr/>
            </p:nvSpPr>
            <p:spPr>
              <a:xfrm rot="381892">
                <a:off x="3259614" y="4740999"/>
                <a:ext cx="293920" cy="34979"/>
              </a:xfrm>
              <a:custGeom>
                <a:avLst/>
                <a:gdLst>
                  <a:gd name="connsiteX0" fmla="*/ 0 w 290557"/>
                  <a:gd name="connsiteY0" fmla="*/ 30772 h 30772"/>
                  <a:gd name="connsiteX1" fmla="*/ 290557 w 290557"/>
                  <a:gd name="connsiteY1" fmla="*/ 7 h 30772"/>
                  <a:gd name="connsiteX2" fmla="*/ 0 w 290557"/>
                  <a:gd name="connsiteY2" fmla="*/ 30772 h 30772"/>
                  <a:gd name="connsiteX0" fmla="*/ 0 w 297919"/>
                  <a:gd name="connsiteY0" fmla="*/ 33510 h 33510"/>
                  <a:gd name="connsiteX1" fmla="*/ 297919 w 297919"/>
                  <a:gd name="connsiteY1" fmla="*/ 7 h 33510"/>
                  <a:gd name="connsiteX2" fmla="*/ 0 w 297919"/>
                  <a:gd name="connsiteY2" fmla="*/ 33510 h 33510"/>
                  <a:gd name="connsiteX0" fmla="*/ 0 w 293710"/>
                  <a:gd name="connsiteY0" fmla="*/ 36873 h 36873"/>
                  <a:gd name="connsiteX1" fmla="*/ 293710 w 293710"/>
                  <a:gd name="connsiteY1" fmla="*/ 6 h 36873"/>
                  <a:gd name="connsiteX2" fmla="*/ 0 w 293710"/>
                  <a:gd name="connsiteY2" fmla="*/ 36873 h 36873"/>
                  <a:gd name="connsiteX0" fmla="*/ 0 w 293921"/>
                  <a:gd name="connsiteY0" fmla="*/ 34979 h 34979"/>
                  <a:gd name="connsiteX1" fmla="*/ 293921 w 293921"/>
                  <a:gd name="connsiteY1" fmla="*/ 6 h 34979"/>
                  <a:gd name="connsiteX2" fmla="*/ 0 w 293921"/>
                  <a:gd name="connsiteY2" fmla="*/ 34979 h 34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3921" h="34979">
                    <a:moveTo>
                      <a:pt x="0" y="34979"/>
                    </a:moveTo>
                    <a:lnTo>
                      <a:pt x="293921" y="6"/>
                    </a:lnTo>
                    <a:cubicBezTo>
                      <a:pt x="292212" y="-564"/>
                      <a:pt x="0" y="34979"/>
                      <a:pt x="0" y="34979"/>
                    </a:cubicBezTo>
                    <a:close/>
                  </a:path>
                </a:pathLst>
              </a:custGeom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2" name="Serbest Form: Şekil 520">
                <a:extLst>
                  <a:ext uri="{FF2B5EF4-FFF2-40B4-BE49-F238E27FC236}">
                    <a16:creationId xmlns:a16="http://schemas.microsoft.com/office/drawing/2014/main" xmlns="" id="{4EAE7EED-518E-3264-0F8D-0E6F82DBE4A6}"/>
                  </a:ext>
                </a:extLst>
              </p:cNvPr>
              <p:cNvSpPr/>
              <p:nvPr/>
            </p:nvSpPr>
            <p:spPr>
              <a:xfrm rot="381892">
                <a:off x="3311677" y="3981115"/>
                <a:ext cx="351338" cy="70133"/>
              </a:xfrm>
              <a:custGeom>
                <a:avLst/>
                <a:gdLst>
                  <a:gd name="connsiteX0" fmla="*/ 0 w 290557"/>
                  <a:gd name="connsiteY0" fmla="*/ 30772 h 30772"/>
                  <a:gd name="connsiteX1" fmla="*/ 290557 w 290557"/>
                  <a:gd name="connsiteY1" fmla="*/ 7 h 30772"/>
                  <a:gd name="connsiteX2" fmla="*/ 0 w 290557"/>
                  <a:gd name="connsiteY2" fmla="*/ 30772 h 30772"/>
                  <a:gd name="connsiteX0" fmla="*/ 0 w 297919"/>
                  <a:gd name="connsiteY0" fmla="*/ 33510 h 33510"/>
                  <a:gd name="connsiteX1" fmla="*/ 297919 w 297919"/>
                  <a:gd name="connsiteY1" fmla="*/ 7 h 33510"/>
                  <a:gd name="connsiteX2" fmla="*/ 0 w 297919"/>
                  <a:gd name="connsiteY2" fmla="*/ 33510 h 33510"/>
                  <a:gd name="connsiteX0" fmla="*/ 0 w 334932"/>
                  <a:gd name="connsiteY0" fmla="*/ 62554 h 62554"/>
                  <a:gd name="connsiteX1" fmla="*/ 334932 w 334932"/>
                  <a:gd name="connsiteY1" fmla="*/ 3 h 62554"/>
                  <a:gd name="connsiteX2" fmla="*/ 0 w 334932"/>
                  <a:gd name="connsiteY2" fmla="*/ 62554 h 62554"/>
                  <a:gd name="connsiteX0" fmla="*/ 0 w 343553"/>
                  <a:gd name="connsiteY0" fmla="*/ 71183 h 71183"/>
                  <a:gd name="connsiteX1" fmla="*/ 343553 w 343553"/>
                  <a:gd name="connsiteY1" fmla="*/ 3 h 71183"/>
                  <a:gd name="connsiteX2" fmla="*/ 0 w 343553"/>
                  <a:gd name="connsiteY2" fmla="*/ 71183 h 71183"/>
                  <a:gd name="connsiteX0" fmla="*/ 0 w 351337"/>
                  <a:gd name="connsiteY0" fmla="*/ 70135 h 70135"/>
                  <a:gd name="connsiteX1" fmla="*/ 351337 w 351337"/>
                  <a:gd name="connsiteY1" fmla="*/ 3 h 70135"/>
                  <a:gd name="connsiteX2" fmla="*/ 0 w 351337"/>
                  <a:gd name="connsiteY2" fmla="*/ 70135 h 701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1337" h="70135">
                    <a:moveTo>
                      <a:pt x="0" y="70135"/>
                    </a:moveTo>
                    <a:lnTo>
                      <a:pt x="351337" y="3"/>
                    </a:lnTo>
                    <a:cubicBezTo>
                      <a:pt x="349628" y="-567"/>
                      <a:pt x="0" y="70135"/>
                      <a:pt x="0" y="70135"/>
                    </a:cubicBezTo>
                    <a:close/>
                  </a:path>
                </a:pathLst>
              </a:custGeom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3" name="Serbest Form: Şekil 521">
                <a:extLst>
                  <a:ext uri="{FF2B5EF4-FFF2-40B4-BE49-F238E27FC236}">
                    <a16:creationId xmlns:a16="http://schemas.microsoft.com/office/drawing/2014/main" xmlns="" id="{F8A9E621-BD53-0EF4-2346-12C6E523A23E}"/>
                  </a:ext>
                </a:extLst>
              </p:cNvPr>
              <p:cNvSpPr/>
              <p:nvPr/>
            </p:nvSpPr>
            <p:spPr>
              <a:xfrm rot="381892">
                <a:off x="3315200" y="4001224"/>
                <a:ext cx="343764" cy="69291"/>
              </a:xfrm>
              <a:custGeom>
                <a:avLst/>
                <a:gdLst>
                  <a:gd name="connsiteX0" fmla="*/ 0 w 290557"/>
                  <a:gd name="connsiteY0" fmla="*/ 30772 h 30772"/>
                  <a:gd name="connsiteX1" fmla="*/ 290557 w 290557"/>
                  <a:gd name="connsiteY1" fmla="*/ 7 h 30772"/>
                  <a:gd name="connsiteX2" fmla="*/ 0 w 290557"/>
                  <a:gd name="connsiteY2" fmla="*/ 30772 h 30772"/>
                  <a:gd name="connsiteX0" fmla="*/ 0 w 297919"/>
                  <a:gd name="connsiteY0" fmla="*/ 33510 h 33510"/>
                  <a:gd name="connsiteX1" fmla="*/ 297919 w 297919"/>
                  <a:gd name="connsiteY1" fmla="*/ 7 h 33510"/>
                  <a:gd name="connsiteX2" fmla="*/ 0 w 297919"/>
                  <a:gd name="connsiteY2" fmla="*/ 33510 h 33510"/>
                  <a:gd name="connsiteX0" fmla="*/ 0 w 334932"/>
                  <a:gd name="connsiteY0" fmla="*/ 62554 h 62554"/>
                  <a:gd name="connsiteX1" fmla="*/ 334932 w 334932"/>
                  <a:gd name="connsiteY1" fmla="*/ 3 h 62554"/>
                  <a:gd name="connsiteX2" fmla="*/ 0 w 334932"/>
                  <a:gd name="connsiteY2" fmla="*/ 62554 h 62554"/>
                  <a:gd name="connsiteX0" fmla="*/ 0 w 343553"/>
                  <a:gd name="connsiteY0" fmla="*/ 71183 h 71183"/>
                  <a:gd name="connsiteX1" fmla="*/ 343553 w 343553"/>
                  <a:gd name="connsiteY1" fmla="*/ 3 h 71183"/>
                  <a:gd name="connsiteX2" fmla="*/ 0 w 343553"/>
                  <a:gd name="connsiteY2" fmla="*/ 71183 h 71183"/>
                  <a:gd name="connsiteX0" fmla="*/ 0 w 343764"/>
                  <a:gd name="connsiteY0" fmla="*/ 69290 h 69290"/>
                  <a:gd name="connsiteX1" fmla="*/ 343764 w 343764"/>
                  <a:gd name="connsiteY1" fmla="*/ 3 h 69290"/>
                  <a:gd name="connsiteX2" fmla="*/ 0 w 343764"/>
                  <a:gd name="connsiteY2" fmla="*/ 69290 h 69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3764" h="69290">
                    <a:moveTo>
                      <a:pt x="0" y="69290"/>
                    </a:moveTo>
                    <a:lnTo>
                      <a:pt x="343764" y="3"/>
                    </a:lnTo>
                    <a:cubicBezTo>
                      <a:pt x="342055" y="-567"/>
                      <a:pt x="0" y="69290"/>
                      <a:pt x="0" y="69290"/>
                    </a:cubicBezTo>
                    <a:close/>
                  </a:path>
                </a:pathLst>
              </a:custGeom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253" name="Resim 525">
              <a:extLst>
                <a:ext uri="{FF2B5EF4-FFF2-40B4-BE49-F238E27FC236}">
                  <a16:creationId xmlns:a16="http://schemas.microsoft.com/office/drawing/2014/main" xmlns="" id="{A03EDFDE-8669-DD8B-FC48-2B8FE14BE4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>
              <a:off x="767329" y="3155457"/>
              <a:ext cx="470840" cy="165397"/>
            </a:xfrm>
            <a:prstGeom prst="rect">
              <a:avLst/>
            </a:prstGeom>
          </p:spPr>
        </p:pic>
        <p:grpSp>
          <p:nvGrpSpPr>
            <p:cNvPr id="254" name="Grup 5">
              <a:extLst>
                <a:ext uri="{FF2B5EF4-FFF2-40B4-BE49-F238E27FC236}">
                  <a16:creationId xmlns:a16="http://schemas.microsoft.com/office/drawing/2014/main" xmlns="" id="{C243D479-8899-E2DE-ECE3-FD32F33368B4}"/>
                </a:ext>
              </a:extLst>
            </p:cNvPr>
            <p:cNvGrpSpPr/>
            <p:nvPr/>
          </p:nvGrpSpPr>
          <p:grpSpPr>
            <a:xfrm>
              <a:off x="1355697" y="2905545"/>
              <a:ext cx="132729" cy="684146"/>
              <a:chOff x="1543257" y="2905545"/>
              <a:chExt cx="132729" cy="684146"/>
            </a:xfrm>
          </p:grpSpPr>
          <p:sp>
            <p:nvSpPr>
              <p:cNvPr id="314" name="Oval 313">
                <a:extLst>
                  <a:ext uri="{FF2B5EF4-FFF2-40B4-BE49-F238E27FC236}">
                    <a16:creationId xmlns:a16="http://schemas.microsoft.com/office/drawing/2014/main" xmlns="" id="{18DD0707-D3CD-CF48-40E7-F48B7BEAC838}"/>
                  </a:ext>
                </a:extLst>
              </p:cNvPr>
              <p:cNvSpPr/>
              <p:nvPr/>
            </p:nvSpPr>
            <p:spPr>
              <a:xfrm>
                <a:off x="1568341" y="2905545"/>
                <a:ext cx="79113" cy="69992"/>
              </a:xfrm>
              <a:prstGeom prst="ellipse">
                <a:avLst/>
              </a:prstGeom>
              <a:pattFill prst="pct70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2">
                    <a:lumMod val="75000"/>
                  </a:schemeClr>
                </a:bgClr>
              </a:pattFill>
              <a:ln>
                <a:solidFill>
                  <a:schemeClr val="tx1"/>
                </a:solidFill>
              </a:ln>
              <a:scene3d>
                <a:camera prst="perspectiveRelaxed"/>
                <a:lightRig rig="threePt" dir="t">
                  <a:rot lat="0" lon="0" rev="13200000"/>
                </a:lightRig>
              </a:scene3d>
              <a:sp3d>
                <a:bevelT w="393700" h="50800" prst="softRound"/>
                <a:bevelB w="20320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315" name="Grup 49">
                <a:extLst>
                  <a:ext uri="{FF2B5EF4-FFF2-40B4-BE49-F238E27FC236}">
                    <a16:creationId xmlns:a16="http://schemas.microsoft.com/office/drawing/2014/main" xmlns="" id="{097A1374-BBB1-958B-648D-ABEAE5DED98E}"/>
                  </a:ext>
                </a:extLst>
              </p:cNvPr>
              <p:cNvGrpSpPr/>
              <p:nvPr/>
            </p:nvGrpSpPr>
            <p:grpSpPr>
              <a:xfrm>
                <a:off x="1543257" y="3038468"/>
                <a:ext cx="125380" cy="547326"/>
                <a:chOff x="6014271" y="4434446"/>
                <a:chExt cx="350136" cy="1578411"/>
              </a:xfrm>
            </p:grpSpPr>
            <p:sp>
              <p:nvSpPr>
                <p:cNvPr id="428" name="Freeform 44">
                  <a:extLst>
                    <a:ext uri="{FF2B5EF4-FFF2-40B4-BE49-F238E27FC236}">
                      <a16:creationId xmlns:a16="http://schemas.microsoft.com/office/drawing/2014/main" xmlns="" id="{135CBFFE-9C6C-848B-6F05-2A5AD92417F3}"/>
                    </a:ext>
                  </a:extLst>
                </p:cNvPr>
                <p:cNvSpPr/>
                <p:nvPr/>
              </p:nvSpPr>
              <p:spPr>
                <a:xfrm>
                  <a:off x="6021548" y="4883750"/>
                  <a:ext cx="335070" cy="1115518"/>
                </a:xfrm>
                <a:custGeom>
                  <a:avLst/>
                  <a:gdLst>
                    <a:gd name="connsiteX0" fmla="*/ 19455 w 573932"/>
                    <a:gd name="connsiteY0" fmla="*/ 0 h 2636196"/>
                    <a:gd name="connsiteX1" fmla="*/ 0 w 573932"/>
                    <a:gd name="connsiteY1" fmla="*/ 1974715 h 2636196"/>
                    <a:gd name="connsiteX2" fmla="*/ 223736 w 573932"/>
                    <a:gd name="connsiteY2" fmla="*/ 2636196 h 2636196"/>
                    <a:gd name="connsiteX3" fmla="*/ 350196 w 573932"/>
                    <a:gd name="connsiteY3" fmla="*/ 2636196 h 2636196"/>
                    <a:gd name="connsiteX4" fmla="*/ 573932 w 573932"/>
                    <a:gd name="connsiteY4" fmla="*/ 1935805 h 2636196"/>
                    <a:gd name="connsiteX5" fmla="*/ 554476 w 573932"/>
                    <a:gd name="connsiteY5" fmla="*/ 9728 h 2636196"/>
                    <a:gd name="connsiteX6" fmla="*/ 19455 w 573932"/>
                    <a:gd name="connsiteY6" fmla="*/ 0 h 2636196"/>
                    <a:gd name="connsiteX0" fmla="*/ 19455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19455 w 574658"/>
                    <a:gd name="connsiteY6" fmla="*/ 9728 h 2645924"/>
                    <a:gd name="connsiteX0" fmla="*/ 9363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9363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  <a:gd name="connsiteX0" fmla="*/ 2776 w 574658"/>
                    <a:gd name="connsiteY0" fmla="*/ 9728 h 2645924"/>
                    <a:gd name="connsiteX1" fmla="*/ 0 w 574658"/>
                    <a:gd name="connsiteY1" fmla="*/ 1984443 h 2645924"/>
                    <a:gd name="connsiteX2" fmla="*/ 223736 w 574658"/>
                    <a:gd name="connsiteY2" fmla="*/ 2645924 h 2645924"/>
                    <a:gd name="connsiteX3" fmla="*/ 350196 w 574658"/>
                    <a:gd name="connsiteY3" fmla="*/ 2645924 h 2645924"/>
                    <a:gd name="connsiteX4" fmla="*/ 573932 w 574658"/>
                    <a:gd name="connsiteY4" fmla="*/ 1945533 h 2645924"/>
                    <a:gd name="connsiteX5" fmla="*/ 574658 w 574658"/>
                    <a:gd name="connsiteY5" fmla="*/ 0 h 2645924"/>
                    <a:gd name="connsiteX6" fmla="*/ 2776 w 574658"/>
                    <a:gd name="connsiteY6" fmla="*/ 9728 h 26459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4658" h="2645924">
                      <a:moveTo>
                        <a:pt x="2776" y="9728"/>
                      </a:moveTo>
                      <a:cubicBezTo>
                        <a:pt x="1851" y="667966"/>
                        <a:pt x="925" y="1326205"/>
                        <a:pt x="0" y="1984443"/>
                      </a:cubicBezTo>
                      <a:lnTo>
                        <a:pt x="223736" y="2645924"/>
                      </a:lnTo>
                      <a:lnTo>
                        <a:pt x="350196" y="2645924"/>
                      </a:lnTo>
                      <a:lnTo>
                        <a:pt x="573932" y="1945533"/>
                      </a:lnTo>
                      <a:lnTo>
                        <a:pt x="574658" y="0"/>
                      </a:lnTo>
                      <a:cubicBezTo>
                        <a:pt x="384031" y="3243"/>
                        <a:pt x="344913" y="101735"/>
                        <a:pt x="2776" y="9728"/>
                      </a:cubicBezTo>
                      <a:close/>
                    </a:path>
                  </a:pathLst>
                </a:custGeom>
                <a:solidFill>
                  <a:srgbClr val="EDF2F9"/>
                </a:solidFill>
                <a:ln w="12700">
                  <a:solidFill>
                    <a:srgbClr val="EDF2F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429" name="Rectangle 77">
                  <a:extLst>
                    <a:ext uri="{FF2B5EF4-FFF2-40B4-BE49-F238E27FC236}">
                      <a16:creationId xmlns:a16="http://schemas.microsoft.com/office/drawing/2014/main" xmlns="" id="{C1C175A5-D7C2-8D9C-5B2B-2E384F7AC0EB}"/>
                    </a:ext>
                  </a:extLst>
                </p:cNvPr>
                <p:cNvSpPr/>
                <p:nvPr/>
              </p:nvSpPr>
              <p:spPr>
                <a:xfrm>
                  <a:off x="6014847" y="4486003"/>
                  <a:ext cx="348147" cy="12211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430" name="Oval 429">
                  <a:extLst>
                    <a:ext uri="{FF2B5EF4-FFF2-40B4-BE49-F238E27FC236}">
                      <a16:creationId xmlns:a16="http://schemas.microsoft.com/office/drawing/2014/main" xmlns="" id="{508569EE-8163-C6EA-D2B8-FF4CE6342AD7}"/>
                    </a:ext>
                  </a:extLst>
                </p:cNvPr>
                <p:cNvSpPr/>
                <p:nvPr/>
              </p:nvSpPr>
              <p:spPr>
                <a:xfrm>
                  <a:off x="6015948" y="4434446"/>
                  <a:ext cx="347046" cy="90503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431" name="Oval 430">
                  <a:extLst>
                    <a:ext uri="{FF2B5EF4-FFF2-40B4-BE49-F238E27FC236}">
                      <a16:creationId xmlns:a16="http://schemas.microsoft.com/office/drawing/2014/main" xmlns="" id="{6294DF88-14E1-E1CA-FF74-B75E71F34A0B}"/>
                    </a:ext>
                  </a:extLst>
                </p:cNvPr>
                <p:cNvSpPr/>
                <p:nvPr/>
              </p:nvSpPr>
              <p:spPr>
                <a:xfrm>
                  <a:off x="6146234" y="5993300"/>
                  <a:ext cx="79200" cy="19557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cxnSp>
              <p:nvCxnSpPr>
                <p:cNvPr id="432" name="Straight Connector 80">
                  <a:extLst>
                    <a:ext uri="{FF2B5EF4-FFF2-40B4-BE49-F238E27FC236}">
                      <a16:creationId xmlns:a16="http://schemas.microsoft.com/office/drawing/2014/main" xmlns="" id="{80353916-E805-2325-151E-4FBFA8B51783}"/>
                    </a:ext>
                  </a:extLst>
                </p:cNvPr>
                <p:cNvCxnSpPr/>
                <p:nvPr/>
              </p:nvCxnSpPr>
              <p:spPr>
                <a:xfrm>
                  <a:off x="6014271" y="5711569"/>
                  <a:ext cx="131523" cy="2893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3" name="Straight Connector 81">
                  <a:extLst>
                    <a:ext uri="{FF2B5EF4-FFF2-40B4-BE49-F238E27FC236}">
                      <a16:creationId xmlns:a16="http://schemas.microsoft.com/office/drawing/2014/main" xmlns="" id="{6E4E25AC-C8B8-6C04-620C-BA778A4EBB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6621" y="5704903"/>
                  <a:ext cx="137786" cy="29865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6" name="Oval 315">
                <a:extLst>
                  <a:ext uri="{FF2B5EF4-FFF2-40B4-BE49-F238E27FC236}">
                    <a16:creationId xmlns:a16="http://schemas.microsoft.com/office/drawing/2014/main" xmlns="" id="{471D7A18-F8BA-B447-03B6-DBB324283F4F}"/>
                  </a:ext>
                </a:extLst>
              </p:cNvPr>
              <p:cNvSpPr/>
              <p:nvPr/>
            </p:nvSpPr>
            <p:spPr>
              <a:xfrm rot="21344647">
                <a:off x="1584570" y="3490354"/>
                <a:ext cx="45719" cy="45719"/>
              </a:xfrm>
              <a:prstGeom prst="ellipse">
                <a:avLst/>
              </a:prstGeom>
              <a:pattFill prst="pct70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2">
                    <a:lumMod val="75000"/>
                  </a:schemeClr>
                </a:bgClr>
              </a:pattFill>
              <a:ln>
                <a:solidFill>
                  <a:schemeClr val="tx1"/>
                </a:solidFill>
              </a:ln>
              <a:scene3d>
                <a:camera prst="perspectiveRelaxed"/>
                <a:lightRig rig="threePt" dir="t">
                  <a:rot lat="0" lon="0" rev="13200000"/>
                </a:lightRig>
              </a:scene3d>
              <a:sp3d>
                <a:bevelT w="393700" h="50800" prst="softRound"/>
                <a:bevelB w="203200" h="63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pic>
            <p:nvPicPr>
              <p:cNvPr id="31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9C6C4ED8-E2D6-98AB-087C-C68C0A3687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75734" y="3525269"/>
                <a:ext cx="87813" cy="286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9D6FD8B7-A650-2350-BF3B-7CA62DD013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38474" y="324785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9" name="Oval 318">
                <a:extLst>
                  <a:ext uri="{FF2B5EF4-FFF2-40B4-BE49-F238E27FC236}">
                    <a16:creationId xmlns:a16="http://schemas.microsoft.com/office/drawing/2014/main" xmlns="" id="{1F0152F1-A05E-5975-1B21-03DBCC902020}"/>
                  </a:ext>
                </a:extLst>
              </p:cNvPr>
              <p:cNvSpPr/>
              <p:nvPr/>
            </p:nvSpPr>
            <p:spPr>
              <a:xfrm rot="12351482">
                <a:off x="1642073" y="3228890"/>
                <a:ext cx="1289" cy="1248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2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22CDA90-B3B5-2B00-4E09-0FD64FD2A1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25003" y="3286721"/>
                <a:ext cx="87813" cy="286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1" name="Oval 320">
                <a:extLst>
                  <a:ext uri="{FF2B5EF4-FFF2-40B4-BE49-F238E27FC236}">
                    <a16:creationId xmlns:a16="http://schemas.microsoft.com/office/drawing/2014/main" xmlns="" id="{FA5954D0-8B47-20E5-71B3-E9B4CA18FF5A}"/>
                  </a:ext>
                </a:extLst>
              </p:cNvPr>
              <p:cNvSpPr/>
              <p:nvPr/>
            </p:nvSpPr>
            <p:spPr>
              <a:xfrm rot="12351482">
                <a:off x="1615917" y="3511493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2" name="Oval 321">
                <a:extLst>
                  <a:ext uri="{FF2B5EF4-FFF2-40B4-BE49-F238E27FC236}">
                    <a16:creationId xmlns:a16="http://schemas.microsoft.com/office/drawing/2014/main" xmlns="" id="{CCE7F6E5-AB5E-3FA3-A40F-D4210009B2B0}"/>
                  </a:ext>
                </a:extLst>
              </p:cNvPr>
              <p:cNvSpPr/>
              <p:nvPr/>
            </p:nvSpPr>
            <p:spPr>
              <a:xfrm flipH="1">
                <a:off x="1563989" y="3384967"/>
                <a:ext cx="16371" cy="18557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3" name="Oval 322">
                <a:extLst>
                  <a:ext uri="{FF2B5EF4-FFF2-40B4-BE49-F238E27FC236}">
                    <a16:creationId xmlns:a16="http://schemas.microsoft.com/office/drawing/2014/main" xmlns="" id="{35330D99-6AAE-5D6E-BCF6-D8B67FDBCB81}"/>
                  </a:ext>
                </a:extLst>
              </p:cNvPr>
              <p:cNvSpPr/>
              <p:nvPr/>
            </p:nvSpPr>
            <p:spPr>
              <a:xfrm>
                <a:off x="1611095" y="3479019"/>
                <a:ext cx="16371" cy="15853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4" name="Oval 323">
                <a:extLst>
                  <a:ext uri="{FF2B5EF4-FFF2-40B4-BE49-F238E27FC236}">
                    <a16:creationId xmlns:a16="http://schemas.microsoft.com/office/drawing/2014/main" xmlns="" id="{E04D994A-CFAE-22C0-7C99-85681F0448A2}"/>
                  </a:ext>
                </a:extLst>
              </p:cNvPr>
              <p:cNvSpPr/>
              <p:nvPr/>
            </p:nvSpPr>
            <p:spPr>
              <a:xfrm flipH="1">
                <a:off x="1603039" y="3431055"/>
                <a:ext cx="16371" cy="15853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5" name="Oval 324">
                <a:extLst>
                  <a:ext uri="{FF2B5EF4-FFF2-40B4-BE49-F238E27FC236}">
                    <a16:creationId xmlns:a16="http://schemas.microsoft.com/office/drawing/2014/main" xmlns="" id="{605CB90C-A8F7-3744-AB8B-204A982FE662}"/>
                  </a:ext>
                </a:extLst>
              </p:cNvPr>
              <p:cNvSpPr/>
              <p:nvPr/>
            </p:nvSpPr>
            <p:spPr>
              <a:xfrm>
                <a:off x="1611177" y="3498847"/>
                <a:ext cx="16371" cy="15853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2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C0FBA6A-0FE6-0264-4E9A-08E65BD952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 flipV="1">
                <a:off x="1523238" y="3397884"/>
                <a:ext cx="112100" cy="257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6253F54B-C85D-7862-820D-66EDF1CA11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13412" y="3430677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8" name="Oval 327">
                <a:extLst>
                  <a:ext uri="{FF2B5EF4-FFF2-40B4-BE49-F238E27FC236}">
                    <a16:creationId xmlns:a16="http://schemas.microsoft.com/office/drawing/2014/main" xmlns="" id="{51A3DC41-6C9D-9020-3027-424E9934DFAD}"/>
                  </a:ext>
                </a:extLst>
              </p:cNvPr>
              <p:cNvSpPr/>
              <p:nvPr/>
            </p:nvSpPr>
            <p:spPr>
              <a:xfrm flipH="1">
                <a:off x="1583384" y="3483639"/>
                <a:ext cx="16371" cy="15853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2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9A5EDC43-10B0-3E34-07FC-7D88649774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33747" y="3428974"/>
                <a:ext cx="109240" cy="35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1B451F3-320C-46D6-03B5-DDA7E4F588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9951445">
                <a:off x="1561422" y="3254349"/>
                <a:ext cx="54153" cy="46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59D8B299-C1FC-0462-DE4F-499BB61C77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596908" y="3375203"/>
                <a:ext cx="29391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2" name="Oval 331">
                <a:extLst>
                  <a:ext uri="{FF2B5EF4-FFF2-40B4-BE49-F238E27FC236}">
                    <a16:creationId xmlns:a16="http://schemas.microsoft.com/office/drawing/2014/main" xmlns="" id="{AE42B635-AE85-0B87-0ADD-E2157A062E1E}"/>
                  </a:ext>
                </a:extLst>
              </p:cNvPr>
              <p:cNvSpPr/>
              <p:nvPr/>
            </p:nvSpPr>
            <p:spPr>
              <a:xfrm flipV="1">
                <a:off x="1624821" y="3467139"/>
                <a:ext cx="16371" cy="15853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3" name="Oval 332">
                <a:extLst>
                  <a:ext uri="{FF2B5EF4-FFF2-40B4-BE49-F238E27FC236}">
                    <a16:creationId xmlns:a16="http://schemas.microsoft.com/office/drawing/2014/main" xmlns="" id="{1EB225D7-4584-944E-9C47-8AEBB979B9FA}"/>
                  </a:ext>
                </a:extLst>
              </p:cNvPr>
              <p:cNvSpPr/>
              <p:nvPr/>
            </p:nvSpPr>
            <p:spPr>
              <a:xfrm flipH="1">
                <a:off x="1630278" y="3445939"/>
                <a:ext cx="16371" cy="18557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4" name="Oval 333">
                <a:extLst>
                  <a:ext uri="{FF2B5EF4-FFF2-40B4-BE49-F238E27FC236}">
                    <a16:creationId xmlns:a16="http://schemas.microsoft.com/office/drawing/2014/main" xmlns="" id="{B8A8A9BF-7DFB-F752-3342-286838DA30AA}"/>
                  </a:ext>
                </a:extLst>
              </p:cNvPr>
              <p:cNvSpPr/>
              <p:nvPr/>
            </p:nvSpPr>
            <p:spPr>
              <a:xfrm flipH="1">
                <a:off x="1574841" y="3459057"/>
                <a:ext cx="16371" cy="18557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5" name="Oval 334">
                <a:extLst>
                  <a:ext uri="{FF2B5EF4-FFF2-40B4-BE49-F238E27FC236}">
                    <a16:creationId xmlns:a16="http://schemas.microsoft.com/office/drawing/2014/main" xmlns="" id="{21081D9E-5001-F505-56A0-0D28F19AEEC2}"/>
                  </a:ext>
                </a:extLst>
              </p:cNvPr>
              <p:cNvSpPr/>
              <p:nvPr/>
            </p:nvSpPr>
            <p:spPr>
              <a:xfrm flipH="1">
                <a:off x="1643848" y="3401482"/>
                <a:ext cx="16371" cy="18557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6" name="Oval 335">
                <a:extLst>
                  <a:ext uri="{FF2B5EF4-FFF2-40B4-BE49-F238E27FC236}">
                    <a16:creationId xmlns:a16="http://schemas.microsoft.com/office/drawing/2014/main" xmlns="" id="{DE0371F2-5326-7215-92FD-F73183ACA665}"/>
                  </a:ext>
                </a:extLst>
              </p:cNvPr>
              <p:cNvSpPr/>
              <p:nvPr/>
            </p:nvSpPr>
            <p:spPr>
              <a:xfrm flipH="1">
                <a:off x="1613781" y="3364236"/>
                <a:ext cx="16371" cy="18557"/>
              </a:xfrm>
              <a:prstGeom prst="ellipse">
                <a:avLst/>
              </a:prstGeom>
              <a:noFill/>
              <a:ln w="952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3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7614FF0-4FB6-B262-EC86-BAC8F9C9C6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63906" y="344579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54CB7BB6-3D29-A0C9-5647-751A621C717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68783" y="3504969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0285275E-3FCC-C4CC-12FD-563E738895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74597" y="3373149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3762E3B6-91FC-18DE-B743-36A9FD1810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13083901" flipV="1">
                <a:off x="1565937" y="3470641"/>
                <a:ext cx="57782" cy="249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03B028AA-3F12-071F-1095-483AB073707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 flipV="1">
                <a:off x="1548509" y="3453079"/>
                <a:ext cx="112100" cy="257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4B62797-D5FE-A3C5-0C38-ED2BB810C1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 flipV="1">
                <a:off x="1587457" y="3316464"/>
                <a:ext cx="112100" cy="257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95843F5-1428-6022-DBA2-3B93761316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 flipV="1">
                <a:off x="1541980" y="3520748"/>
                <a:ext cx="112100" cy="257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F77505F-9271-E826-17BB-350200911F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19028" y="336022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DA58AAF-00F6-EC38-AE92-0BF9723680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03656" y="328964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110BD51-A9DE-CBCA-9E37-C07A634724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17828" y="340858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C4A4E8A-7A16-1549-63AC-545C01A18A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48743" y="336923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51D4ED58-6FA8-8137-E0EC-FBA0BDD6CA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73509" y="331540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8451C038-0B89-B70B-2392-70FD449EA5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79800" y="3231334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B0AED31-4613-53E4-7A85-A0CD504C3A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02799" y="354229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F36F3343-0AA9-777E-349F-51A272A9FA7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4217" y="339518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85D6316-B92E-BE8B-E5B7-A7F3EB1461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641558" y="3426463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099268D2-E70D-C12C-0552-5B6070C832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632189" y="3416645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7023DE1F-3E31-C411-E599-A7D9591354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14147" r="53312" b="61174"/>
              <a:stretch/>
            </p:blipFill>
            <p:spPr bwMode="auto">
              <a:xfrm rot="6386280" flipV="1">
                <a:off x="1622578" y="3437530"/>
                <a:ext cx="52336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C6C0963-4E20-49F0-BD6E-BEEABEDEB58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584528" y="3382212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7691D7A5-8A6E-DD21-BFB8-BF6A2FCDF8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14147" r="53312" b="61174"/>
              <a:stretch/>
            </p:blipFill>
            <p:spPr bwMode="auto">
              <a:xfrm rot="6386280" flipV="1">
                <a:off x="1616607" y="3456310"/>
                <a:ext cx="52336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56BFD6D2-D974-9CB0-AC2B-1E7C83ECB3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602301" y="3379764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36BD86AB-B97F-3372-E3C5-9AE1792F24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591482" y="3412614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992AF554-6771-46E6-17D5-06B524F0E5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609462" y="3385589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7E67F3E0-EED7-8F16-D342-6CD76CA1A4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552284" y="3200233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753E5CD3-D0B5-5A2A-14F9-09C828ABC0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583434" y="3388470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7F0123C-86DB-3A4E-D45F-1CC5657F47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54602" y="341386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380DD3F-C867-C1A4-4530-947AE29D33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4758" y="3387744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3A137156-F4E3-01BA-6543-C73AF476DD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2819" y="344295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EC12ABC5-92F7-A0DE-E8CB-E83452CB6B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1842" y="3476089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CB054B2-4943-5306-98A9-6BFD10FA2C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33206" y="3350974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91937124-5BD2-45DE-BD61-B643A8F3444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97296" y="3320869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6BB1FBAB-A523-E72B-5904-2EB181432A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" r="56182" b="61127"/>
              <a:stretch/>
            </p:blipFill>
            <p:spPr bwMode="auto">
              <a:xfrm rot="6386280">
                <a:off x="1653110" y="3324028"/>
                <a:ext cx="22024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0133BB7E-F3A1-9CB1-C864-BF2A0F2996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12822" y="337858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D64059C-863D-9AB9-C75A-66BC6E09B5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98101" y="3418282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4CBBDBE-1DE7-D0C4-E09C-3248E588B7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594908" y="3501784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DAB1604-62FC-BC2B-AA1F-4AE3EE89724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631040" y="3285253"/>
                <a:ext cx="29391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8145C7D-2E71-4D40-73D7-FCF904B7B6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644853" y="3369151"/>
                <a:ext cx="29391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7D8E274A-C83A-802D-980F-422BE024F1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628485" y="3329638"/>
                <a:ext cx="29391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F0470761-284C-4BC7-9623-0A7EAB1A9A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565180" y="3347179"/>
                <a:ext cx="24408" cy="279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19F56491-B5C0-1A00-8F60-B81EA7809C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614376" y="3349660"/>
                <a:ext cx="29540" cy="164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27A51D2-AC70-90C5-F60B-15CAE1AD05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6003" y="3290858"/>
                <a:ext cx="52439" cy="475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F3B76723-B91D-2E4B-782F-43E5F15E88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37568" y="333713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147D6AE4-A0C3-9DF9-6566-72522CEFF96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331" t="20846" r="35356" b="62335"/>
              <a:stretch/>
            </p:blipFill>
            <p:spPr bwMode="auto">
              <a:xfrm rot="6386280">
                <a:off x="1587284" y="3345684"/>
                <a:ext cx="24286" cy="27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C9F79F89-FA0A-4288-9592-CB42392B95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079" t="2023" r="39779" b="84587"/>
              <a:stretch/>
            </p:blipFill>
            <p:spPr bwMode="auto">
              <a:xfrm rot="6386280">
                <a:off x="1595496" y="3350319"/>
                <a:ext cx="29391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D3C46B45-944C-5A98-9901-A272C734DE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" r="56182" b="61127"/>
              <a:stretch/>
            </p:blipFill>
            <p:spPr bwMode="auto">
              <a:xfrm rot="6386280">
                <a:off x="1623698" y="3328722"/>
                <a:ext cx="22024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34C26F6-3303-EB33-397B-6C6F6E76F2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" r="56182" b="61127"/>
              <a:stretch/>
            </p:blipFill>
            <p:spPr bwMode="auto">
              <a:xfrm rot="6386280">
                <a:off x="1586925" y="3321661"/>
                <a:ext cx="22024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F995A850-B63A-81CB-3763-F6E3048438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" r="56182" b="61127"/>
              <a:stretch/>
            </p:blipFill>
            <p:spPr bwMode="auto">
              <a:xfrm rot="6386280">
                <a:off x="1597907" y="3320424"/>
                <a:ext cx="22024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43EF2705-5084-A6B5-0EE1-CD79F59BF6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0337" y="324843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EA260998-F067-B9B5-B914-2BD471B26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16395" y="3266288"/>
                <a:ext cx="107644" cy="3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22D50A8-A65F-0A70-7896-7E8C31B093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41967" y="323193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89511CF7-EE7F-E41A-A00D-99CE37B131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5394" y="3260933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5AB5F2F-A94C-BA25-C30C-FFBAFAAC5D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15525" y="321478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029A801-D3DF-060A-A334-114F3E2F03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6861" y="3232438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3D3601E3-0FCA-5D49-D475-AA71EC524E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7723" y="348652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C1566B5B-4F3C-0156-3FB5-3F70CEC56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6262" y="3291325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2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A51653FD-73D3-0949-0B36-1B1B43433D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583519" y="3202812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3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CF2820DA-CB9C-8858-C863-51B5C87CD7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552837" y="3280870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4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E4F422EB-1562-68D7-02A0-178BB8318F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62737" y="3235784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5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467015F0-1B1F-34B1-015B-256DA41C41B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147" r="42178" b="59425"/>
              <a:stretch/>
            </p:blipFill>
            <p:spPr bwMode="auto">
              <a:xfrm rot="6386280" flipV="1">
                <a:off x="1598527" y="3236205"/>
                <a:ext cx="64818" cy="175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6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8EA796F-5CD3-053D-31CB-3CD520CF36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22345" y="324310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7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29C8C45D-2AD2-EF1D-1964-3032A4D0FE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43879" y="3305733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8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5CC6EAD1-7814-98AD-633F-49BC6D3984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35632" y="3290401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9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606BFCD6-44E1-4529-DAA1-FB616FC916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602139" y="3233150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0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89DB6B25-116E-6E15-9513-BCE32C052B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51369" y="3330433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1" name="Picture 4" descr="Effervescent Tablet Icons - Download Free Vector Icons | Noun Project">
                <a:extLst>
                  <a:ext uri="{FF2B5EF4-FFF2-40B4-BE49-F238E27FC236}">
                    <a16:creationId xmlns:a16="http://schemas.microsoft.com/office/drawing/2014/main" xmlns="" id="{B7B2656F-93DD-CAD6-A445-01B60C2E5D9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1129"/>
              <a:stretch/>
            </p:blipFill>
            <p:spPr bwMode="auto">
              <a:xfrm rot="6386280">
                <a:off x="1587603" y="3270362"/>
                <a:ext cx="50263" cy="163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2" name="Oval 401">
                <a:extLst>
                  <a:ext uri="{FF2B5EF4-FFF2-40B4-BE49-F238E27FC236}">
                    <a16:creationId xmlns:a16="http://schemas.microsoft.com/office/drawing/2014/main" xmlns="" id="{BF9041FB-7570-257B-FBDC-09A08FA7863F}"/>
                  </a:ext>
                </a:extLst>
              </p:cNvPr>
              <p:cNvSpPr/>
              <p:nvPr/>
            </p:nvSpPr>
            <p:spPr>
              <a:xfrm rot="12351482">
                <a:off x="1575847" y="3512198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3" name="Oval 402">
                <a:extLst>
                  <a:ext uri="{FF2B5EF4-FFF2-40B4-BE49-F238E27FC236}">
                    <a16:creationId xmlns:a16="http://schemas.microsoft.com/office/drawing/2014/main" xmlns="" id="{0A62F426-4595-0ABF-5505-69A2526E1545}"/>
                  </a:ext>
                </a:extLst>
              </p:cNvPr>
              <p:cNvSpPr/>
              <p:nvPr/>
            </p:nvSpPr>
            <p:spPr>
              <a:xfrm rot="12351482">
                <a:off x="1629884" y="3429051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4" name="Oval 403">
                <a:extLst>
                  <a:ext uri="{FF2B5EF4-FFF2-40B4-BE49-F238E27FC236}">
                    <a16:creationId xmlns:a16="http://schemas.microsoft.com/office/drawing/2014/main" xmlns="" id="{16753980-597A-E85A-A5C7-6E8C80ADE50D}"/>
                  </a:ext>
                </a:extLst>
              </p:cNvPr>
              <p:cNvSpPr/>
              <p:nvPr/>
            </p:nvSpPr>
            <p:spPr>
              <a:xfrm rot="12351482">
                <a:off x="1642511" y="3460031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5" name="Oval 404">
                <a:extLst>
                  <a:ext uri="{FF2B5EF4-FFF2-40B4-BE49-F238E27FC236}">
                    <a16:creationId xmlns:a16="http://schemas.microsoft.com/office/drawing/2014/main" xmlns="" id="{BC286907-3CE1-4465-9E0E-EB7C2C8F3D84}"/>
                  </a:ext>
                </a:extLst>
              </p:cNvPr>
              <p:cNvSpPr/>
              <p:nvPr/>
            </p:nvSpPr>
            <p:spPr>
              <a:xfrm rot="12351482">
                <a:off x="1568454" y="3493257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6" name="Oval 405">
                <a:extLst>
                  <a:ext uri="{FF2B5EF4-FFF2-40B4-BE49-F238E27FC236}">
                    <a16:creationId xmlns:a16="http://schemas.microsoft.com/office/drawing/2014/main" xmlns="" id="{9E80165D-326D-E0EB-49C2-C01BAE0A017B}"/>
                  </a:ext>
                </a:extLst>
              </p:cNvPr>
              <p:cNvSpPr/>
              <p:nvPr/>
            </p:nvSpPr>
            <p:spPr>
              <a:xfrm rot="12351482">
                <a:off x="1613495" y="3453921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7" name="Oval 406">
                <a:extLst>
                  <a:ext uri="{FF2B5EF4-FFF2-40B4-BE49-F238E27FC236}">
                    <a16:creationId xmlns:a16="http://schemas.microsoft.com/office/drawing/2014/main" xmlns="" id="{495E530F-3EC7-2AA0-1290-261DB8A73143}"/>
                  </a:ext>
                </a:extLst>
              </p:cNvPr>
              <p:cNvSpPr/>
              <p:nvPr/>
            </p:nvSpPr>
            <p:spPr>
              <a:xfrm rot="12351482">
                <a:off x="1627256" y="3485754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8" name="Oval 407">
                <a:extLst>
                  <a:ext uri="{FF2B5EF4-FFF2-40B4-BE49-F238E27FC236}">
                    <a16:creationId xmlns:a16="http://schemas.microsoft.com/office/drawing/2014/main" xmlns="" id="{746C9A6E-3CB5-73B0-740C-DC8FEF38508E}"/>
                  </a:ext>
                </a:extLst>
              </p:cNvPr>
              <p:cNvSpPr/>
              <p:nvPr/>
            </p:nvSpPr>
            <p:spPr>
              <a:xfrm rot="12351482">
                <a:off x="1588062" y="3464442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9" name="Oval 408">
                <a:extLst>
                  <a:ext uri="{FF2B5EF4-FFF2-40B4-BE49-F238E27FC236}">
                    <a16:creationId xmlns:a16="http://schemas.microsoft.com/office/drawing/2014/main" xmlns="" id="{BB2FB4F9-E824-84F0-6D00-09BFC80DA2E9}"/>
                  </a:ext>
                </a:extLst>
              </p:cNvPr>
              <p:cNvSpPr/>
              <p:nvPr/>
            </p:nvSpPr>
            <p:spPr>
              <a:xfrm rot="12351482">
                <a:off x="1556020" y="3473738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0" name="Oval 409">
                <a:extLst>
                  <a:ext uri="{FF2B5EF4-FFF2-40B4-BE49-F238E27FC236}">
                    <a16:creationId xmlns:a16="http://schemas.microsoft.com/office/drawing/2014/main" xmlns="" id="{FA772C02-6260-2481-7910-2B34B28ECCBD}"/>
                  </a:ext>
                </a:extLst>
              </p:cNvPr>
              <p:cNvSpPr/>
              <p:nvPr/>
            </p:nvSpPr>
            <p:spPr>
              <a:xfrm rot="12351482">
                <a:off x="1553286" y="3444894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1" name="Oval 410">
                <a:extLst>
                  <a:ext uri="{FF2B5EF4-FFF2-40B4-BE49-F238E27FC236}">
                    <a16:creationId xmlns:a16="http://schemas.microsoft.com/office/drawing/2014/main" xmlns="" id="{8172F2AE-DC51-7E5D-94C4-DEBDF57FBBC2}"/>
                  </a:ext>
                </a:extLst>
              </p:cNvPr>
              <p:cNvSpPr/>
              <p:nvPr/>
            </p:nvSpPr>
            <p:spPr>
              <a:xfrm rot="12351482">
                <a:off x="1568059" y="3419493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2" name="Oval 411">
                <a:extLst>
                  <a:ext uri="{FF2B5EF4-FFF2-40B4-BE49-F238E27FC236}">
                    <a16:creationId xmlns:a16="http://schemas.microsoft.com/office/drawing/2014/main" xmlns="" id="{8BA8A1FA-8F82-8A3F-566E-6D5ACE277AE0}"/>
                  </a:ext>
                </a:extLst>
              </p:cNvPr>
              <p:cNvSpPr/>
              <p:nvPr/>
            </p:nvSpPr>
            <p:spPr>
              <a:xfrm rot="12351482">
                <a:off x="1605085" y="3408816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3" name="Oval 412">
                <a:extLst>
                  <a:ext uri="{FF2B5EF4-FFF2-40B4-BE49-F238E27FC236}">
                    <a16:creationId xmlns:a16="http://schemas.microsoft.com/office/drawing/2014/main" xmlns="" id="{F776802C-3286-CC24-BAF4-B34EA3846288}"/>
                  </a:ext>
                </a:extLst>
              </p:cNvPr>
              <p:cNvSpPr/>
              <p:nvPr/>
            </p:nvSpPr>
            <p:spPr>
              <a:xfrm rot="12351482">
                <a:off x="1636899" y="3375371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4" name="Oval 413">
                <a:extLst>
                  <a:ext uri="{FF2B5EF4-FFF2-40B4-BE49-F238E27FC236}">
                    <a16:creationId xmlns:a16="http://schemas.microsoft.com/office/drawing/2014/main" xmlns="" id="{6B65DF4E-A7B9-8076-22C3-4A96318E1494}"/>
                  </a:ext>
                </a:extLst>
              </p:cNvPr>
              <p:cNvSpPr/>
              <p:nvPr/>
            </p:nvSpPr>
            <p:spPr>
              <a:xfrm rot="12351482">
                <a:off x="1582736" y="3365666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5" name="Oval 414">
                <a:extLst>
                  <a:ext uri="{FF2B5EF4-FFF2-40B4-BE49-F238E27FC236}">
                    <a16:creationId xmlns:a16="http://schemas.microsoft.com/office/drawing/2014/main" xmlns="" id="{3B43C278-6893-C9F5-42B4-95FCC4EC8C5E}"/>
                  </a:ext>
                </a:extLst>
              </p:cNvPr>
              <p:cNvSpPr/>
              <p:nvPr/>
            </p:nvSpPr>
            <p:spPr>
              <a:xfrm rot="12351482">
                <a:off x="1552242" y="3363312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6" name="Oval 415">
                <a:extLst>
                  <a:ext uri="{FF2B5EF4-FFF2-40B4-BE49-F238E27FC236}">
                    <a16:creationId xmlns:a16="http://schemas.microsoft.com/office/drawing/2014/main" xmlns="" id="{1265FED6-8EB9-C7EC-96A7-469240FDCC38}"/>
                  </a:ext>
                </a:extLst>
              </p:cNvPr>
              <p:cNvSpPr/>
              <p:nvPr/>
            </p:nvSpPr>
            <p:spPr>
              <a:xfrm rot="12351482">
                <a:off x="1553285" y="3401020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7" name="Oval 416">
                <a:extLst>
                  <a:ext uri="{FF2B5EF4-FFF2-40B4-BE49-F238E27FC236}">
                    <a16:creationId xmlns:a16="http://schemas.microsoft.com/office/drawing/2014/main" xmlns="" id="{40D6CB30-6FDD-57F0-B1A2-2FF6C97E415F}"/>
                  </a:ext>
                </a:extLst>
              </p:cNvPr>
              <p:cNvSpPr/>
              <p:nvPr/>
            </p:nvSpPr>
            <p:spPr>
              <a:xfrm rot="12351482">
                <a:off x="1580563" y="3337444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8" name="Oval 417">
                <a:extLst>
                  <a:ext uri="{FF2B5EF4-FFF2-40B4-BE49-F238E27FC236}">
                    <a16:creationId xmlns:a16="http://schemas.microsoft.com/office/drawing/2014/main" xmlns="" id="{2638769F-1C3D-5E10-DDFE-272B5DB6B087}"/>
                  </a:ext>
                </a:extLst>
              </p:cNvPr>
              <p:cNvSpPr/>
              <p:nvPr/>
            </p:nvSpPr>
            <p:spPr>
              <a:xfrm rot="12351482">
                <a:off x="1625912" y="3344917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9" name="Oval 418">
                <a:extLst>
                  <a:ext uri="{FF2B5EF4-FFF2-40B4-BE49-F238E27FC236}">
                    <a16:creationId xmlns:a16="http://schemas.microsoft.com/office/drawing/2014/main" xmlns="" id="{CF720ED2-A56B-DD3F-CB4B-DA2C07EED880}"/>
                  </a:ext>
                </a:extLst>
              </p:cNvPr>
              <p:cNvSpPr/>
              <p:nvPr/>
            </p:nvSpPr>
            <p:spPr>
              <a:xfrm rot="12351482">
                <a:off x="1564139" y="3225850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0" name="Oval 419">
                <a:extLst>
                  <a:ext uri="{FF2B5EF4-FFF2-40B4-BE49-F238E27FC236}">
                    <a16:creationId xmlns:a16="http://schemas.microsoft.com/office/drawing/2014/main" xmlns="" id="{CA444BC2-70A6-0D98-659E-78FC0E94D54D}"/>
                  </a:ext>
                </a:extLst>
              </p:cNvPr>
              <p:cNvSpPr/>
              <p:nvPr/>
            </p:nvSpPr>
            <p:spPr>
              <a:xfrm rot="12351482">
                <a:off x="1586929" y="3250150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1" name="Oval 420">
                <a:extLst>
                  <a:ext uri="{FF2B5EF4-FFF2-40B4-BE49-F238E27FC236}">
                    <a16:creationId xmlns:a16="http://schemas.microsoft.com/office/drawing/2014/main" xmlns="" id="{613C0EC9-E765-13EC-01C1-FF11DAB0643A}"/>
                  </a:ext>
                </a:extLst>
              </p:cNvPr>
              <p:cNvSpPr/>
              <p:nvPr/>
            </p:nvSpPr>
            <p:spPr>
              <a:xfrm rot="12351482">
                <a:off x="1615689" y="3238242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2" name="Oval 421">
                <a:extLst>
                  <a:ext uri="{FF2B5EF4-FFF2-40B4-BE49-F238E27FC236}">
                    <a16:creationId xmlns:a16="http://schemas.microsoft.com/office/drawing/2014/main" xmlns="" id="{7022A544-4365-95CF-0682-AE611B303092}"/>
                  </a:ext>
                </a:extLst>
              </p:cNvPr>
              <p:cNvSpPr/>
              <p:nvPr/>
            </p:nvSpPr>
            <p:spPr>
              <a:xfrm rot="12351482">
                <a:off x="1563325" y="3318349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3" name="Oval 422">
                <a:extLst>
                  <a:ext uri="{FF2B5EF4-FFF2-40B4-BE49-F238E27FC236}">
                    <a16:creationId xmlns:a16="http://schemas.microsoft.com/office/drawing/2014/main" xmlns="" id="{59B11BFF-FC84-DECC-2296-5C3053530402}"/>
                  </a:ext>
                </a:extLst>
              </p:cNvPr>
              <p:cNvSpPr/>
              <p:nvPr/>
            </p:nvSpPr>
            <p:spPr>
              <a:xfrm rot="12351482">
                <a:off x="1599797" y="3309433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4" name="Oval 423">
                <a:extLst>
                  <a:ext uri="{FF2B5EF4-FFF2-40B4-BE49-F238E27FC236}">
                    <a16:creationId xmlns:a16="http://schemas.microsoft.com/office/drawing/2014/main" xmlns="" id="{5596BD5B-9EC8-D371-BA25-AC92EF503F63}"/>
                  </a:ext>
                </a:extLst>
              </p:cNvPr>
              <p:cNvSpPr/>
              <p:nvPr/>
            </p:nvSpPr>
            <p:spPr>
              <a:xfrm rot="12351482">
                <a:off x="1586942" y="3276023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5" name="Oval 424">
                <a:extLst>
                  <a:ext uri="{FF2B5EF4-FFF2-40B4-BE49-F238E27FC236}">
                    <a16:creationId xmlns:a16="http://schemas.microsoft.com/office/drawing/2014/main" xmlns="" id="{9427F76D-7864-1AF2-0769-4BD2FA88F858}"/>
                  </a:ext>
                </a:extLst>
              </p:cNvPr>
              <p:cNvSpPr/>
              <p:nvPr/>
            </p:nvSpPr>
            <p:spPr>
              <a:xfrm rot="12351482">
                <a:off x="1559178" y="3263813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6" name="Oval 425">
                <a:extLst>
                  <a:ext uri="{FF2B5EF4-FFF2-40B4-BE49-F238E27FC236}">
                    <a16:creationId xmlns:a16="http://schemas.microsoft.com/office/drawing/2014/main" xmlns="" id="{66815BA1-9BC0-0273-BB14-3F9A1A9833A5}"/>
                  </a:ext>
                </a:extLst>
              </p:cNvPr>
              <p:cNvSpPr/>
              <p:nvPr/>
            </p:nvSpPr>
            <p:spPr>
              <a:xfrm rot="12351482">
                <a:off x="1631671" y="3303394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7" name="Oval 426">
                <a:extLst>
                  <a:ext uri="{FF2B5EF4-FFF2-40B4-BE49-F238E27FC236}">
                    <a16:creationId xmlns:a16="http://schemas.microsoft.com/office/drawing/2014/main" xmlns="" id="{A2EEF634-3F1D-B996-F4C8-4E53EA88A64A}"/>
                  </a:ext>
                </a:extLst>
              </p:cNvPr>
              <p:cNvSpPr/>
              <p:nvPr/>
            </p:nvSpPr>
            <p:spPr>
              <a:xfrm rot="12351482">
                <a:off x="1624894" y="3266150"/>
                <a:ext cx="19337" cy="1872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5" name="Grup 63">
              <a:extLst>
                <a:ext uri="{FF2B5EF4-FFF2-40B4-BE49-F238E27FC236}">
                  <a16:creationId xmlns:a16="http://schemas.microsoft.com/office/drawing/2014/main" xmlns="" id="{41A41583-0D8C-4FF8-D31B-B728E2AEEE89}"/>
                </a:ext>
              </a:extLst>
            </p:cNvPr>
            <p:cNvGrpSpPr/>
            <p:nvPr/>
          </p:nvGrpSpPr>
          <p:grpSpPr>
            <a:xfrm>
              <a:off x="1976445" y="3038468"/>
              <a:ext cx="231760" cy="622812"/>
              <a:chOff x="4345173" y="3774920"/>
              <a:chExt cx="864614" cy="2510254"/>
            </a:xfrm>
          </p:grpSpPr>
          <p:sp>
            <p:nvSpPr>
              <p:cNvPr id="297" name="Küp 55">
                <a:extLst>
                  <a:ext uri="{FF2B5EF4-FFF2-40B4-BE49-F238E27FC236}">
                    <a16:creationId xmlns:a16="http://schemas.microsoft.com/office/drawing/2014/main" xmlns="" id="{FE02225B-9745-EABF-FAE7-9DBADFDC606E}"/>
                  </a:ext>
                </a:extLst>
              </p:cNvPr>
              <p:cNvSpPr/>
              <p:nvPr/>
            </p:nvSpPr>
            <p:spPr>
              <a:xfrm>
                <a:off x="4345173" y="5816917"/>
                <a:ext cx="864614" cy="468257"/>
              </a:xfrm>
              <a:prstGeom prst="cube">
                <a:avLst/>
              </a:prstGeom>
              <a:solidFill>
                <a:srgbClr val="AFADAE"/>
              </a:solidFill>
              <a:ln>
                <a:solidFill>
                  <a:srgbClr val="B0AEAF"/>
                </a:solidFill>
              </a:ln>
              <a:sp3d extrusionH="38100">
                <a:bevelT w="44450" h="95250"/>
                <a:bevelB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298" name="Grup 56">
                <a:extLst>
                  <a:ext uri="{FF2B5EF4-FFF2-40B4-BE49-F238E27FC236}">
                    <a16:creationId xmlns:a16="http://schemas.microsoft.com/office/drawing/2014/main" xmlns="" id="{6542B733-3592-5F6F-EF32-04AB2A378C02}"/>
                  </a:ext>
                </a:extLst>
              </p:cNvPr>
              <p:cNvGrpSpPr/>
              <p:nvPr/>
            </p:nvGrpSpPr>
            <p:grpSpPr>
              <a:xfrm>
                <a:off x="4522983" y="3774920"/>
                <a:ext cx="499906" cy="2114667"/>
                <a:chOff x="6061690" y="3774062"/>
                <a:chExt cx="499907" cy="2114668"/>
              </a:xfrm>
            </p:grpSpPr>
            <p:grpSp>
              <p:nvGrpSpPr>
                <p:cNvPr id="299" name="Grup 877">
                  <a:extLst>
                    <a:ext uri="{FF2B5EF4-FFF2-40B4-BE49-F238E27FC236}">
                      <a16:creationId xmlns:a16="http://schemas.microsoft.com/office/drawing/2014/main" xmlns="" id="{C60CF470-D74F-EC3C-3EE0-DF118ED282A1}"/>
                    </a:ext>
                  </a:extLst>
                </p:cNvPr>
                <p:cNvGrpSpPr/>
                <p:nvPr/>
              </p:nvGrpSpPr>
              <p:grpSpPr>
                <a:xfrm>
                  <a:off x="6061690" y="3774062"/>
                  <a:ext cx="499907" cy="2114668"/>
                  <a:chOff x="6014271" y="4434446"/>
                  <a:chExt cx="350136" cy="1578411"/>
                </a:xfrm>
              </p:grpSpPr>
              <p:sp>
                <p:nvSpPr>
                  <p:cNvPr id="308" name="Freeform 44">
                    <a:extLst>
                      <a:ext uri="{FF2B5EF4-FFF2-40B4-BE49-F238E27FC236}">
                        <a16:creationId xmlns:a16="http://schemas.microsoft.com/office/drawing/2014/main" xmlns="" id="{7539D9B4-9ADE-0534-04DB-B6BEDD39907F}"/>
                      </a:ext>
                    </a:extLst>
                  </p:cNvPr>
                  <p:cNvSpPr/>
                  <p:nvPr/>
                </p:nvSpPr>
                <p:spPr>
                  <a:xfrm>
                    <a:off x="6021548" y="4883750"/>
                    <a:ext cx="335070" cy="1115518"/>
                  </a:xfrm>
                  <a:custGeom>
                    <a:avLst/>
                    <a:gdLst>
                      <a:gd name="connsiteX0" fmla="*/ 19455 w 573932"/>
                      <a:gd name="connsiteY0" fmla="*/ 0 h 2636196"/>
                      <a:gd name="connsiteX1" fmla="*/ 0 w 573932"/>
                      <a:gd name="connsiteY1" fmla="*/ 1974715 h 2636196"/>
                      <a:gd name="connsiteX2" fmla="*/ 223736 w 573932"/>
                      <a:gd name="connsiteY2" fmla="*/ 2636196 h 2636196"/>
                      <a:gd name="connsiteX3" fmla="*/ 350196 w 573932"/>
                      <a:gd name="connsiteY3" fmla="*/ 2636196 h 2636196"/>
                      <a:gd name="connsiteX4" fmla="*/ 573932 w 573932"/>
                      <a:gd name="connsiteY4" fmla="*/ 1935805 h 2636196"/>
                      <a:gd name="connsiteX5" fmla="*/ 554476 w 573932"/>
                      <a:gd name="connsiteY5" fmla="*/ 9728 h 2636196"/>
                      <a:gd name="connsiteX6" fmla="*/ 19455 w 573932"/>
                      <a:gd name="connsiteY6" fmla="*/ 0 h 2636196"/>
                      <a:gd name="connsiteX0" fmla="*/ 19455 w 574658"/>
                      <a:gd name="connsiteY0" fmla="*/ 9728 h 2645924"/>
                      <a:gd name="connsiteX1" fmla="*/ 0 w 574658"/>
                      <a:gd name="connsiteY1" fmla="*/ 1984443 h 2645924"/>
                      <a:gd name="connsiteX2" fmla="*/ 223736 w 574658"/>
                      <a:gd name="connsiteY2" fmla="*/ 2645924 h 2645924"/>
                      <a:gd name="connsiteX3" fmla="*/ 350196 w 574658"/>
                      <a:gd name="connsiteY3" fmla="*/ 2645924 h 2645924"/>
                      <a:gd name="connsiteX4" fmla="*/ 573932 w 574658"/>
                      <a:gd name="connsiteY4" fmla="*/ 1945533 h 2645924"/>
                      <a:gd name="connsiteX5" fmla="*/ 574658 w 574658"/>
                      <a:gd name="connsiteY5" fmla="*/ 0 h 2645924"/>
                      <a:gd name="connsiteX6" fmla="*/ 19455 w 574658"/>
                      <a:gd name="connsiteY6" fmla="*/ 9728 h 2645924"/>
                      <a:gd name="connsiteX0" fmla="*/ 9363 w 574658"/>
                      <a:gd name="connsiteY0" fmla="*/ 9728 h 2645924"/>
                      <a:gd name="connsiteX1" fmla="*/ 0 w 574658"/>
                      <a:gd name="connsiteY1" fmla="*/ 1984443 h 2645924"/>
                      <a:gd name="connsiteX2" fmla="*/ 223736 w 574658"/>
                      <a:gd name="connsiteY2" fmla="*/ 2645924 h 2645924"/>
                      <a:gd name="connsiteX3" fmla="*/ 350196 w 574658"/>
                      <a:gd name="connsiteY3" fmla="*/ 2645924 h 2645924"/>
                      <a:gd name="connsiteX4" fmla="*/ 573932 w 574658"/>
                      <a:gd name="connsiteY4" fmla="*/ 1945533 h 2645924"/>
                      <a:gd name="connsiteX5" fmla="*/ 574658 w 574658"/>
                      <a:gd name="connsiteY5" fmla="*/ 0 h 2645924"/>
                      <a:gd name="connsiteX6" fmla="*/ 9363 w 574658"/>
                      <a:gd name="connsiteY6" fmla="*/ 9728 h 2645924"/>
                      <a:gd name="connsiteX0" fmla="*/ 2776 w 574658"/>
                      <a:gd name="connsiteY0" fmla="*/ 9728 h 2645924"/>
                      <a:gd name="connsiteX1" fmla="*/ 0 w 574658"/>
                      <a:gd name="connsiteY1" fmla="*/ 1984443 h 2645924"/>
                      <a:gd name="connsiteX2" fmla="*/ 223736 w 574658"/>
                      <a:gd name="connsiteY2" fmla="*/ 2645924 h 2645924"/>
                      <a:gd name="connsiteX3" fmla="*/ 350196 w 574658"/>
                      <a:gd name="connsiteY3" fmla="*/ 2645924 h 2645924"/>
                      <a:gd name="connsiteX4" fmla="*/ 573932 w 574658"/>
                      <a:gd name="connsiteY4" fmla="*/ 1945533 h 2645924"/>
                      <a:gd name="connsiteX5" fmla="*/ 574658 w 574658"/>
                      <a:gd name="connsiteY5" fmla="*/ 0 h 2645924"/>
                      <a:gd name="connsiteX6" fmla="*/ 2776 w 574658"/>
                      <a:gd name="connsiteY6" fmla="*/ 9728 h 2645924"/>
                      <a:gd name="connsiteX0" fmla="*/ 2776 w 574658"/>
                      <a:gd name="connsiteY0" fmla="*/ 9728 h 2645924"/>
                      <a:gd name="connsiteX1" fmla="*/ 0 w 574658"/>
                      <a:gd name="connsiteY1" fmla="*/ 1984443 h 2645924"/>
                      <a:gd name="connsiteX2" fmla="*/ 223736 w 574658"/>
                      <a:gd name="connsiteY2" fmla="*/ 2645924 h 2645924"/>
                      <a:gd name="connsiteX3" fmla="*/ 350196 w 574658"/>
                      <a:gd name="connsiteY3" fmla="*/ 2645924 h 2645924"/>
                      <a:gd name="connsiteX4" fmla="*/ 573932 w 574658"/>
                      <a:gd name="connsiteY4" fmla="*/ 1945533 h 2645924"/>
                      <a:gd name="connsiteX5" fmla="*/ 574658 w 574658"/>
                      <a:gd name="connsiteY5" fmla="*/ 0 h 2645924"/>
                      <a:gd name="connsiteX6" fmla="*/ 2776 w 574658"/>
                      <a:gd name="connsiteY6" fmla="*/ 9728 h 2645924"/>
                      <a:gd name="connsiteX0" fmla="*/ 2776 w 574658"/>
                      <a:gd name="connsiteY0" fmla="*/ 9728 h 2645924"/>
                      <a:gd name="connsiteX1" fmla="*/ 0 w 574658"/>
                      <a:gd name="connsiteY1" fmla="*/ 1984443 h 2645924"/>
                      <a:gd name="connsiteX2" fmla="*/ 223736 w 574658"/>
                      <a:gd name="connsiteY2" fmla="*/ 2645924 h 2645924"/>
                      <a:gd name="connsiteX3" fmla="*/ 350196 w 574658"/>
                      <a:gd name="connsiteY3" fmla="*/ 2645924 h 2645924"/>
                      <a:gd name="connsiteX4" fmla="*/ 573932 w 574658"/>
                      <a:gd name="connsiteY4" fmla="*/ 1945533 h 2645924"/>
                      <a:gd name="connsiteX5" fmla="*/ 574658 w 574658"/>
                      <a:gd name="connsiteY5" fmla="*/ 0 h 2645924"/>
                      <a:gd name="connsiteX6" fmla="*/ 2776 w 574658"/>
                      <a:gd name="connsiteY6" fmla="*/ 9728 h 26459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74658" h="2645924">
                        <a:moveTo>
                          <a:pt x="2776" y="9728"/>
                        </a:moveTo>
                        <a:cubicBezTo>
                          <a:pt x="1851" y="667966"/>
                          <a:pt x="925" y="1326205"/>
                          <a:pt x="0" y="1984443"/>
                        </a:cubicBezTo>
                        <a:lnTo>
                          <a:pt x="223736" y="2645924"/>
                        </a:lnTo>
                        <a:lnTo>
                          <a:pt x="350196" y="2645924"/>
                        </a:lnTo>
                        <a:lnTo>
                          <a:pt x="573932" y="1945533"/>
                        </a:lnTo>
                        <a:lnTo>
                          <a:pt x="574658" y="0"/>
                        </a:lnTo>
                        <a:cubicBezTo>
                          <a:pt x="384031" y="3243"/>
                          <a:pt x="344913" y="101735"/>
                          <a:pt x="2776" y="9728"/>
                        </a:cubicBezTo>
                        <a:close/>
                      </a:path>
                    </a:pathLst>
                  </a:custGeom>
                  <a:solidFill>
                    <a:srgbClr val="EDF2F9"/>
                  </a:solidFill>
                  <a:ln w="12700">
                    <a:solidFill>
                      <a:srgbClr val="EDF2F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 dirty="0"/>
                  </a:p>
                </p:txBody>
              </p:sp>
              <p:sp>
                <p:nvSpPr>
                  <p:cNvPr id="309" name="Rectangle 77">
                    <a:extLst>
                      <a:ext uri="{FF2B5EF4-FFF2-40B4-BE49-F238E27FC236}">
                        <a16:creationId xmlns:a16="http://schemas.microsoft.com/office/drawing/2014/main" xmlns="" id="{582C0DC3-D376-59F3-9837-65CBAB6585B9}"/>
                      </a:ext>
                    </a:extLst>
                  </p:cNvPr>
                  <p:cNvSpPr/>
                  <p:nvPr/>
                </p:nvSpPr>
                <p:spPr>
                  <a:xfrm>
                    <a:off x="6014847" y="4486003"/>
                    <a:ext cx="348147" cy="122113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 dirty="0"/>
                  </a:p>
                </p:txBody>
              </p:sp>
              <p:sp>
                <p:nvSpPr>
                  <p:cNvPr id="310" name="Oval 309">
                    <a:extLst>
                      <a:ext uri="{FF2B5EF4-FFF2-40B4-BE49-F238E27FC236}">
                        <a16:creationId xmlns:a16="http://schemas.microsoft.com/office/drawing/2014/main" xmlns="" id="{58BDF219-3115-5F05-59A5-B3814892258F}"/>
                      </a:ext>
                    </a:extLst>
                  </p:cNvPr>
                  <p:cNvSpPr/>
                  <p:nvPr/>
                </p:nvSpPr>
                <p:spPr>
                  <a:xfrm>
                    <a:off x="6015948" y="4434446"/>
                    <a:ext cx="347046" cy="90503"/>
                  </a:xfrm>
                  <a:prstGeom prst="ellipse">
                    <a:avLst/>
                  </a:prstGeom>
                  <a:solidFill>
                    <a:srgbClr val="FEFAF8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sp>
                <p:nvSpPr>
                  <p:cNvPr id="311" name="Oval 310">
                    <a:extLst>
                      <a:ext uri="{FF2B5EF4-FFF2-40B4-BE49-F238E27FC236}">
                        <a16:creationId xmlns:a16="http://schemas.microsoft.com/office/drawing/2014/main" xmlns="" id="{8D1AEDA0-8EDD-B161-4F0F-1347EF21CE0D}"/>
                      </a:ext>
                    </a:extLst>
                  </p:cNvPr>
                  <p:cNvSpPr/>
                  <p:nvPr/>
                </p:nvSpPr>
                <p:spPr>
                  <a:xfrm>
                    <a:off x="6146234" y="5993300"/>
                    <a:ext cx="79200" cy="19557"/>
                  </a:xfrm>
                  <a:prstGeom prst="ellipse">
                    <a:avLst/>
                  </a:prstGeom>
                  <a:solidFill>
                    <a:srgbClr val="FEFAF8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cxnSp>
                <p:nvCxnSpPr>
                  <p:cNvPr id="312" name="Straight Connector 80">
                    <a:extLst>
                      <a:ext uri="{FF2B5EF4-FFF2-40B4-BE49-F238E27FC236}">
                        <a16:creationId xmlns:a16="http://schemas.microsoft.com/office/drawing/2014/main" xmlns="" id="{83CB2F2C-EE34-AA16-E45E-87843A19196F}"/>
                      </a:ext>
                    </a:extLst>
                  </p:cNvPr>
                  <p:cNvCxnSpPr/>
                  <p:nvPr/>
                </p:nvCxnSpPr>
                <p:spPr>
                  <a:xfrm>
                    <a:off x="6014271" y="5711569"/>
                    <a:ext cx="131523" cy="28939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3" name="Straight Connector 81">
                    <a:extLst>
                      <a:ext uri="{FF2B5EF4-FFF2-40B4-BE49-F238E27FC236}">
                        <a16:creationId xmlns:a16="http://schemas.microsoft.com/office/drawing/2014/main" xmlns="" id="{610E37B1-069C-FE65-07F7-08BAA64C4C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226621" y="5704903"/>
                    <a:ext cx="137786" cy="29865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xmlns="" id="{8946A7A0-93A9-1DB2-7E06-5A60E5AF22B1}"/>
                    </a:ext>
                  </a:extLst>
                </p:cNvPr>
                <p:cNvSpPr/>
                <p:nvPr/>
              </p:nvSpPr>
              <p:spPr>
                <a:xfrm rot="12351482">
                  <a:off x="6246134" y="5748971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1" name="Oval 300">
                  <a:extLst>
                    <a:ext uri="{FF2B5EF4-FFF2-40B4-BE49-F238E27FC236}">
                      <a16:creationId xmlns:a16="http://schemas.microsoft.com/office/drawing/2014/main" xmlns="" id="{C0548629-1DB4-11C9-9ED6-9FF817166C44}"/>
                    </a:ext>
                  </a:extLst>
                </p:cNvPr>
                <p:cNvSpPr/>
                <p:nvPr/>
              </p:nvSpPr>
              <p:spPr>
                <a:xfrm rot="12351482">
                  <a:off x="6268623" y="5701720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2" name="Oval 301">
                  <a:extLst>
                    <a:ext uri="{FF2B5EF4-FFF2-40B4-BE49-F238E27FC236}">
                      <a16:creationId xmlns:a16="http://schemas.microsoft.com/office/drawing/2014/main" xmlns="" id="{4FD0BA51-D755-A7BD-953D-9765D787CBD9}"/>
                    </a:ext>
                  </a:extLst>
                </p:cNvPr>
                <p:cNvSpPr/>
                <p:nvPr/>
              </p:nvSpPr>
              <p:spPr>
                <a:xfrm rot="12351482">
                  <a:off x="6223050" y="5742835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3" name="Oval 302">
                  <a:extLst>
                    <a:ext uri="{FF2B5EF4-FFF2-40B4-BE49-F238E27FC236}">
                      <a16:creationId xmlns:a16="http://schemas.microsoft.com/office/drawing/2014/main" xmlns="" id="{82CF3146-B4A3-2E49-01B3-8425976391B8}"/>
                    </a:ext>
                  </a:extLst>
                </p:cNvPr>
                <p:cNvSpPr/>
                <p:nvPr/>
              </p:nvSpPr>
              <p:spPr>
                <a:xfrm rot="12351482">
                  <a:off x="6306167" y="5775101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4" name="Oval 303">
                  <a:extLst>
                    <a:ext uri="{FF2B5EF4-FFF2-40B4-BE49-F238E27FC236}">
                      <a16:creationId xmlns:a16="http://schemas.microsoft.com/office/drawing/2014/main" xmlns="" id="{AAA2DD11-22EF-1C96-7220-EDDA470338E1}"/>
                    </a:ext>
                  </a:extLst>
                </p:cNvPr>
                <p:cNvSpPr/>
                <p:nvPr/>
              </p:nvSpPr>
              <p:spPr>
                <a:xfrm rot="12351482">
                  <a:off x="6337307" y="5709764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5" name="Oval 304">
                  <a:extLst>
                    <a:ext uri="{FF2B5EF4-FFF2-40B4-BE49-F238E27FC236}">
                      <a16:creationId xmlns:a16="http://schemas.microsoft.com/office/drawing/2014/main" xmlns="" id="{0C505827-C740-D487-BA14-EFDC48523A03}"/>
                    </a:ext>
                  </a:extLst>
                </p:cNvPr>
                <p:cNvSpPr/>
                <p:nvPr/>
              </p:nvSpPr>
              <p:spPr>
                <a:xfrm rot="12351482">
                  <a:off x="6211237" y="5698862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6" name="Oval 305">
                  <a:extLst>
                    <a:ext uri="{FF2B5EF4-FFF2-40B4-BE49-F238E27FC236}">
                      <a16:creationId xmlns:a16="http://schemas.microsoft.com/office/drawing/2014/main" xmlns="" id="{56E0E802-EE33-CC0B-1806-D5F9DEB0E251}"/>
                    </a:ext>
                  </a:extLst>
                </p:cNvPr>
                <p:cNvSpPr/>
                <p:nvPr/>
              </p:nvSpPr>
              <p:spPr>
                <a:xfrm rot="12351482">
                  <a:off x="6307721" y="5757015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7" name="Oval 306">
                  <a:extLst>
                    <a:ext uri="{FF2B5EF4-FFF2-40B4-BE49-F238E27FC236}">
                      <a16:creationId xmlns:a16="http://schemas.microsoft.com/office/drawing/2014/main" xmlns="" id="{E3A6B68A-B0DD-7F72-6254-CDA10C8AA1FC}"/>
                    </a:ext>
                  </a:extLst>
                </p:cNvPr>
                <p:cNvSpPr/>
                <p:nvPr/>
              </p:nvSpPr>
              <p:spPr>
                <a:xfrm rot="12351482">
                  <a:off x="6264737" y="5803120"/>
                  <a:ext cx="77099" cy="72346"/>
                </a:xfrm>
                <a:prstGeom prst="ellipse">
                  <a:avLst/>
                </a:prstGeom>
                <a:solidFill>
                  <a:srgbClr val="5F342F"/>
                </a:solidFill>
                <a:ln>
                  <a:solidFill>
                    <a:srgbClr val="5F342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56" name="Grup 58">
              <a:extLst>
                <a:ext uri="{FF2B5EF4-FFF2-40B4-BE49-F238E27FC236}">
                  <a16:creationId xmlns:a16="http://schemas.microsoft.com/office/drawing/2014/main" xmlns="" id="{E065A0AC-6C2D-E959-2004-7C6AB97D7B83}"/>
                </a:ext>
              </a:extLst>
            </p:cNvPr>
            <p:cNvGrpSpPr/>
            <p:nvPr/>
          </p:nvGrpSpPr>
          <p:grpSpPr>
            <a:xfrm>
              <a:off x="2624943" y="3034822"/>
              <a:ext cx="125114" cy="523793"/>
              <a:chOff x="7297518" y="3796591"/>
              <a:chExt cx="499907" cy="2114668"/>
            </a:xfrm>
          </p:grpSpPr>
          <p:sp>
            <p:nvSpPr>
              <p:cNvPr id="290" name="İkizkenar Üçgen 1013">
                <a:extLst>
                  <a:ext uri="{FF2B5EF4-FFF2-40B4-BE49-F238E27FC236}">
                    <a16:creationId xmlns:a16="http://schemas.microsoft.com/office/drawing/2014/main" xmlns="" id="{4A6F5A89-8BC6-EE8D-7C53-65322AD69388}"/>
                  </a:ext>
                </a:extLst>
              </p:cNvPr>
              <p:cNvSpPr/>
              <p:nvPr/>
            </p:nvSpPr>
            <p:spPr>
              <a:xfrm rot="10800000">
                <a:off x="7314056" y="5556940"/>
                <a:ext cx="458345" cy="354270"/>
              </a:xfrm>
              <a:custGeom>
                <a:avLst/>
                <a:gdLst>
                  <a:gd name="connsiteX0" fmla="*/ 0 w 458346"/>
                  <a:gd name="connsiteY0" fmla="*/ 390464 h 390464"/>
                  <a:gd name="connsiteX1" fmla="*/ 230846 w 458346"/>
                  <a:gd name="connsiteY1" fmla="*/ 0 h 390464"/>
                  <a:gd name="connsiteX2" fmla="*/ 458346 w 458346"/>
                  <a:gd name="connsiteY2" fmla="*/ 390464 h 390464"/>
                  <a:gd name="connsiteX3" fmla="*/ 0 w 458346"/>
                  <a:gd name="connsiteY3" fmla="*/ 390464 h 390464"/>
                  <a:gd name="connsiteX0" fmla="*/ 0 w 458346"/>
                  <a:gd name="connsiteY0" fmla="*/ 390464 h 390464"/>
                  <a:gd name="connsiteX1" fmla="*/ 230846 w 458346"/>
                  <a:gd name="connsiteY1" fmla="*/ 0 h 390464"/>
                  <a:gd name="connsiteX2" fmla="*/ 278130 w 458346"/>
                  <a:gd name="connsiteY2" fmla="*/ 47619 h 390464"/>
                  <a:gd name="connsiteX3" fmla="*/ 458346 w 458346"/>
                  <a:gd name="connsiteY3" fmla="*/ 390464 h 390464"/>
                  <a:gd name="connsiteX4" fmla="*/ 0 w 458346"/>
                  <a:gd name="connsiteY4" fmla="*/ 390464 h 390464"/>
                  <a:gd name="connsiteX0" fmla="*/ 0 w 458346"/>
                  <a:gd name="connsiteY0" fmla="*/ 390464 h 390464"/>
                  <a:gd name="connsiteX1" fmla="*/ 179070 w 458346"/>
                  <a:gd name="connsiteY1" fmla="*/ 45714 h 390464"/>
                  <a:gd name="connsiteX2" fmla="*/ 230846 w 458346"/>
                  <a:gd name="connsiteY2" fmla="*/ 0 h 390464"/>
                  <a:gd name="connsiteX3" fmla="*/ 278130 w 458346"/>
                  <a:gd name="connsiteY3" fmla="*/ 47619 h 390464"/>
                  <a:gd name="connsiteX4" fmla="*/ 458346 w 458346"/>
                  <a:gd name="connsiteY4" fmla="*/ 390464 h 390464"/>
                  <a:gd name="connsiteX5" fmla="*/ 0 w 458346"/>
                  <a:gd name="connsiteY5" fmla="*/ 390464 h 390464"/>
                  <a:gd name="connsiteX0" fmla="*/ 0 w 458346"/>
                  <a:gd name="connsiteY0" fmla="*/ 349915 h 349915"/>
                  <a:gd name="connsiteX1" fmla="*/ 179070 w 458346"/>
                  <a:gd name="connsiteY1" fmla="*/ 5165 h 349915"/>
                  <a:gd name="connsiteX2" fmla="*/ 227036 w 458346"/>
                  <a:gd name="connsiteY2" fmla="*/ 3266 h 349915"/>
                  <a:gd name="connsiteX3" fmla="*/ 278130 w 458346"/>
                  <a:gd name="connsiteY3" fmla="*/ 7070 h 349915"/>
                  <a:gd name="connsiteX4" fmla="*/ 458346 w 458346"/>
                  <a:gd name="connsiteY4" fmla="*/ 349915 h 349915"/>
                  <a:gd name="connsiteX5" fmla="*/ 0 w 458346"/>
                  <a:gd name="connsiteY5" fmla="*/ 349915 h 349915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1321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7036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7036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8346" h="354269">
                    <a:moveTo>
                      <a:pt x="0" y="354269"/>
                    </a:moveTo>
                    <a:cubicBezTo>
                      <a:pt x="67310" y="241892"/>
                      <a:pt x="111760" y="121896"/>
                      <a:pt x="179070" y="9519"/>
                    </a:cubicBezTo>
                    <a:lnTo>
                      <a:pt x="227036" y="0"/>
                    </a:lnTo>
                    <a:cubicBezTo>
                      <a:pt x="240257" y="22858"/>
                      <a:pt x="264909" y="-11434"/>
                      <a:pt x="278130" y="11424"/>
                    </a:cubicBezTo>
                    <a:lnTo>
                      <a:pt x="458346" y="354269"/>
                    </a:lnTo>
                    <a:lnTo>
                      <a:pt x="0" y="354269"/>
                    </a:lnTo>
                    <a:close/>
                  </a:path>
                </a:pathLst>
              </a:custGeom>
              <a:gradFill>
                <a:gsLst>
                  <a:gs pos="92083">
                    <a:schemeClr val="bg1"/>
                  </a:gs>
                  <a:gs pos="50000">
                    <a:srgbClr val="703D38"/>
                  </a:gs>
                  <a:gs pos="4000">
                    <a:srgbClr val="5F342F"/>
                  </a:gs>
                  <a:gs pos="71000">
                    <a:srgbClr val="775903"/>
                  </a:gs>
                  <a:gs pos="13000">
                    <a:srgbClr val="5F342F"/>
                  </a:gs>
                  <a:gs pos="26000">
                    <a:srgbClr val="5F342F"/>
                  </a:gs>
                  <a:gs pos="59165">
                    <a:srgbClr val="703D38"/>
                  </a:gs>
                  <a:gs pos="80000">
                    <a:srgbClr val="AC8004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91" name="Grup 998">
                <a:extLst>
                  <a:ext uri="{FF2B5EF4-FFF2-40B4-BE49-F238E27FC236}">
                    <a16:creationId xmlns:a16="http://schemas.microsoft.com/office/drawing/2014/main" xmlns="" id="{EFFC2DB4-633E-E31F-6F25-EC86AC5A553B}"/>
                  </a:ext>
                </a:extLst>
              </p:cNvPr>
              <p:cNvGrpSpPr/>
              <p:nvPr/>
            </p:nvGrpSpPr>
            <p:grpSpPr>
              <a:xfrm>
                <a:off x="7297518" y="3796591"/>
                <a:ext cx="499907" cy="2114668"/>
                <a:chOff x="6014271" y="4434446"/>
                <a:chExt cx="350136" cy="1578411"/>
              </a:xfrm>
            </p:grpSpPr>
            <p:sp>
              <p:nvSpPr>
                <p:cNvPr id="292" name="Rectangle 77">
                  <a:extLst>
                    <a:ext uri="{FF2B5EF4-FFF2-40B4-BE49-F238E27FC236}">
                      <a16:creationId xmlns:a16="http://schemas.microsoft.com/office/drawing/2014/main" xmlns="" id="{6FCA0BC4-1E76-BDD5-FEA6-0E99FD89250C}"/>
                    </a:ext>
                  </a:extLst>
                </p:cNvPr>
                <p:cNvSpPr/>
                <p:nvPr/>
              </p:nvSpPr>
              <p:spPr>
                <a:xfrm>
                  <a:off x="6014847" y="4486003"/>
                  <a:ext cx="348147" cy="12211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293" name="Oval 292">
                  <a:extLst>
                    <a:ext uri="{FF2B5EF4-FFF2-40B4-BE49-F238E27FC236}">
                      <a16:creationId xmlns:a16="http://schemas.microsoft.com/office/drawing/2014/main" xmlns="" id="{FEA0C01B-7316-E847-63AD-65F1C00730E2}"/>
                    </a:ext>
                  </a:extLst>
                </p:cNvPr>
                <p:cNvSpPr/>
                <p:nvPr/>
              </p:nvSpPr>
              <p:spPr>
                <a:xfrm>
                  <a:off x="6015948" y="4434446"/>
                  <a:ext cx="347046" cy="90503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xmlns="" id="{AEB50574-30E0-71B1-D280-EFD2A2B8AAC9}"/>
                    </a:ext>
                  </a:extLst>
                </p:cNvPr>
                <p:cNvSpPr/>
                <p:nvPr/>
              </p:nvSpPr>
              <p:spPr>
                <a:xfrm>
                  <a:off x="6146234" y="5993300"/>
                  <a:ext cx="79200" cy="19557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cxnSp>
              <p:nvCxnSpPr>
                <p:cNvPr id="295" name="Straight Connector 80">
                  <a:extLst>
                    <a:ext uri="{FF2B5EF4-FFF2-40B4-BE49-F238E27FC236}">
                      <a16:creationId xmlns:a16="http://schemas.microsoft.com/office/drawing/2014/main" xmlns="" id="{865E3A24-4089-824A-3472-E4C9191AC878}"/>
                    </a:ext>
                  </a:extLst>
                </p:cNvPr>
                <p:cNvCxnSpPr/>
                <p:nvPr/>
              </p:nvCxnSpPr>
              <p:spPr>
                <a:xfrm>
                  <a:off x="6014271" y="5711569"/>
                  <a:ext cx="131523" cy="2893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81">
                  <a:extLst>
                    <a:ext uri="{FF2B5EF4-FFF2-40B4-BE49-F238E27FC236}">
                      <a16:creationId xmlns:a16="http://schemas.microsoft.com/office/drawing/2014/main" xmlns="" id="{8977C0DF-DE86-5D0F-6F1C-4C78F24D0D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6621" y="5704903"/>
                  <a:ext cx="137786" cy="29865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7" name="Grup 62">
              <a:extLst>
                <a:ext uri="{FF2B5EF4-FFF2-40B4-BE49-F238E27FC236}">
                  <a16:creationId xmlns:a16="http://schemas.microsoft.com/office/drawing/2014/main" xmlns="" id="{6145A3BA-5A29-EF25-25D4-1678BD23F57B}"/>
                </a:ext>
              </a:extLst>
            </p:cNvPr>
            <p:cNvGrpSpPr/>
            <p:nvPr/>
          </p:nvGrpSpPr>
          <p:grpSpPr>
            <a:xfrm>
              <a:off x="3274935" y="3032332"/>
              <a:ext cx="218238" cy="625690"/>
              <a:chOff x="8223135" y="3774929"/>
              <a:chExt cx="864607" cy="2504604"/>
            </a:xfrm>
          </p:grpSpPr>
          <p:sp>
            <p:nvSpPr>
              <p:cNvPr id="273" name="Küp 1028">
                <a:extLst>
                  <a:ext uri="{FF2B5EF4-FFF2-40B4-BE49-F238E27FC236}">
                    <a16:creationId xmlns:a16="http://schemas.microsoft.com/office/drawing/2014/main" xmlns="" id="{BDBBC73F-FEC7-9D47-FA71-F03DCBD75656}"/>
                  </a:ext>
                </a:extLst>
              </p:cNvPr>
              <p:cNvSpPr/>
              <p:nvPr/>
            </p:nvSpPr>
            <p:spPr>
              <a:xfrm>
                <a:off x="8223135" y="5811272"/>
                <a:ext cx="864607" cy="468261"/>
              </a:xfrm>
              <a:prstGeom prst="cube">
                <a:avLst/>
              </a:prstGeom>
              <a:solidFill>
                <a:srgbClr val="AFADAE"/>
              </a:solidFill>
              <a:ln>
                <a:solidFill>
                  <a:srgbClr val="B0AEAF"/>
                </a:solidFill>
              </a:ln>
              <a:sp3d extrusionH="38100">
                <a:bevelT w="44450" h="95250"/>
                <a:bevelB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4" name="İkizkenar Üçgen 1013">
                <a:extLst>
                  <a:ext uri="{FF2B5EF4-FFF2-40B4-BE49-F238E27FC236}">
                    <a16:creationId xmlns:a16="http://schemas.microsoft.com/office/drawing/2014/main" xmlns="" id="{16DD5D94-CCA3-1594-B592-ADA1C7AF704F}"/>
                  </a:ext>
                </a:extLst>
              </p:cNvPr>
              <p:cNvSpPr/>
              <p:nvPr/>
            </p:nvSpPr>
            <p:spPr>
              <a:xfrm rot="10800000">
                <a:off x="8400115" y="5535293"/>
                <a:ext cx="458344" cy="354273"/>
              </a:xfrm>
              <a:custGeom>
                <a:avLst/>
                <a:gdLst>
                  <a:gd name="connsiteX0" fmla="*/ 0 w 458346"/>
                  <a:gd name="connsiteY0" fmla="*/ 390464 h 390464"/>
                  <a:gd name="connsiteX1" fmla="*/ 230846 w 458346"/>
                  <a:gd name="connsiteY1" fmla="*/ 0 h 390464"/>
                  <a:gd name="connsiteX2" fmla="*/ 458346 w 458346"/>
                  <a:gd name="connsiteY2" fmla="*/ 390464 h 390464"/>
                  <a:gd name="connsiteX3" fmla="*/ 0 w 458346"/>
                  <a:gd name="connsiteY3" fmla="*/ 390464 h 390464"/>
                  <a:gd name="connsiteX0" fmla="*/ 0 w 458346"/>
                  <a:gd name="connsiteY0" fmla="*/ 390464 h 390464"/>
                  <a:gd name="connsiteX1" fmla="*/ 230846 w 458346"/>
                  <a:gd name="connsiteY1" fmla="*/ 0 h 390464"/>
                  <a:gd name="connsiteX2" fmla="*/ 278130 w 458346"/>
                  <a:gd name="connsiteY2" fmla="*/ 47619 h 390464"/>
                  <a:gd name="connsiteX3" fmla="*/ 458346 w 458346"/>
                  <a:gd name="connsiteY3" fmla="*/ 390464 h 390464"/>
                  <a:gd name="connsiteX4" fmla="*/ 0 w 458346"/>
                  <a:gd name="connsiteY4" fmla="*/ 390464 h 390464"/>
                  <a:gd name="connsiteX0" fmla="*/ 0 w 458346"/>
                  <a:gd name="connsiteY0" fmla="*/ 390464 h 390464"/>
                  <a:gd name="connsiteX1" fmla="*/ 179070 w 458346"/>
                  <a:gd name="connsiteY1" fmla="*/ 45714 h 390464"/>
                  <a:gd name="connsiteX2" fmla="*/ 230846 w 458346"/>
                  <a:gd name="connsiteY2" fmla="*/ 0 h 390464"/>
                  <a:gd name="connsiteX3" fmla="*/ 278130 w 458346"/>
                  <a:gd name="connsiteY3" fmla="*/ 47619 h 390464"/>
                  <a:gd name="connsiteX4" fmla="*/ 458346 w 458346"/>
                  <a:gd name="connsiteY4" fmla="*/ 390464 h 390464"/>
                  <a:gd name="connsiteX5" fmla="*/ 0 w 458346"/>
                  <a:gd name="connsiteY5" fmla="*/ 390464 h 390464"/>
                  <a:gd name="connsiteX0" fmla="*/ 0 w 458346"/>
                  <a:gd name="connsiteY0" fmla="*/ 349915 h 349915"/>
                  <a:gd name="connsiteX1" fmla="*/ 179070 w 458346"/>
                  <a:gd name="connsiteY1" fmla="*/ 5165 h 349915"/>
                  <a:gd name="connsiteX2" fmla="*/ 227036 w 458346"/>
                  <a:gd name="connsiteY2" fmla="*/ 3266 h 349915"/>
                  <a:gd name="connsiteX3" fmla="*/ 278130 w 458346"/>
                  <a:gd name="connsiteY3" fmla="*/ 7070 h 349915"/>
                  <a:gd name="connsiteX4" fmla="*/ 458346 w 458346"/>
                  <a:gd name="connsiteY4" fmla="*/ 349915 h 349915"/>
                  <a:gd name="connsiteX5" fmla="*/ 0 w 458346"/>
                  <a:gd name="connsiteY5" fmla="*/ 349915 h 349915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1321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7036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  <a:gd name="connsiteX0" fmla="*/ 0 w 458346"/>
                  <a:gd name="connsiteY0" fmla="*/ 354269 h 354269"/>
                  <a:gd name="connsiteX1" fmla="*/ 179070 w 458346"/>
                  <a:gd name="connsiteY1" fmla="*/ 9519 h 354269"/>
                  <a:gd name="connsiteX2" fmla="*/ 227036 w 458346"/>
                  <a:gd name="connsiteY2" fmla="*/ 0 h 354269"/>
                  <a:gd name="connsiteX3" fmla="*/ 278130 w 458346"/>
                  <a:gd name="connsiteY3" fmla="*/ 11424 h 354269"/>
                  <a:gd name="connsiteX4" fmla="*/ 458346 w 458346"/>
                  <a:gd name="connsiteY4" fmla="*/ 354269 h 354269"/>
                  <a:gd name="connsiteX5" fmla="*/ 0 w 458346"/>
                  <a:gd name="connsiteY5" fmla="*/ 354269 h 354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8346" h="354269">
                    <a:moveTo>
                      <a:pt x="0" y="354269"/>
                    </a:moveTo>
                    <a:cubicBezTo>
                      <a:pt x="67310" y="241892"/>
                      <a:pt x="111760" y="121896"/>
                      <a:pt x="179070" y="9519"/>
                    </a:cubicBezTo>
                    <a:lnTo>
                      <a:pt x="227036" y="0"/>
                    </a:lnTo>
                    <a:cubicBezTo>
                      <a:pt x="240257" y="22858"/>
                      <a:pt x="264909" y="-11434"/>
                      <a:pt x="278130" y="11424"/>
                    </a:cubicBezTo>
                    <a:lnTo>
                      <a:pt x="458346" y="354269"/>
                    </a:lnTo>
                    <a:lnTo>
                      <a:pt x="0" y="354269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75" name="Grup 1015">
                <a:extLst>
                  <a:ext uri="{FF2B5EF4-FFF2-40B4-BE49-F238E27FC236}">
                    <a16:creationId xmlns:a16="http://schemas.microsoft.com/office/drawing/2014/main" xmlns="" id="{F73392C3-F580-2A05-3545-1ECADC523CD2}"/>
                  </a:ext>
                </a:extLst>
              </p:cNvPr>
              <p:cNvGrpSpPr/>
              <p:nvPr/>
            </p:nvGrpSpPr>
            <p:grpSpPr>
              <a:xfrm>
                <a:off x="8383590" y="3774929"/>
                <a:ext cx="499903" cy="2114689"/>
                <a:chOff x="6014271" y="4434446"/>
                <a:chExt cx="350136" cy="1578411"/>
              </a:xfrm>
            </p:grpSpPr>
            <p:sp>
              <p:nvSpPr>
                <p:cNvPr id="285" name="Rectangle 77">
                  <a:extLst>
                    <a:ext uri="{FF2B5EF4-FFF2-40B4-BE49-F238E27FC236}">
                      <a16:creationId xmlns:a16="http://schemas.microsoft.com/office/drawing/2014/main" xmlns="" id="{EA2FC834-3735-0F6D-7AB7-86E14AB0D609}"/>
                    </a:ext>
                  </a:extLst>
                </p:cNvPr>
                <p:cNvSpPr/>
                <p:nvPr/>
              </p:nvSpPr>
              <p:spPr>
                <a:xfrm>
                  <a:off x="6014847" y="4486003"/>
                  <a:ext cx="348147" cy="122113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 dirty="0"/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xmlns="" id="{4326A1DC-FCF5-DFE6-D867-751892FE3557}"/>
                    </a:ext>
                  </a:extLst>
                </p:cNvPr>
                <p:cNvSpPr/>
                <p:nvPr/>
              </p:nvSpPr>
              <p:spPr>
                <a:xfrm>
                  <a:off x="6015948" y="4434446"/>
                  <a:ext cx="347046" cy="90503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sp>
              <p:nvSpPr>
                <p:cNvPr id="287" name="Oval 286">
                  <a:extLst>
                    <a:ext uri="{FF2B5EF4-FFF2-40B4-BE49-F238E27FC236}">
                      <a16:creationId xmlns:a16="http://schemas.microsoft.com/office/drawing/2014/main" xmlns="" id="{5469A6D4-E476-00F1-0884-686A137F7400}"/>
                    </a:ext>
                  </a:extLst>
                </p:cNvPr>
                <p:cNvSpPr/>
                <p:nvPr/>
              </p:nvSpPr>
              <p:spPr>
                <a:xfrm>
                  <a:off x="6146234" y="5993300"/>
                  <a:ext cx="79200" cy="19557"/>
                </a:xfrm>
                <a:prstGeom prst="ellipse">
                  <a:avLst/>
                </a:prstGeom>
                <a:solidFill>
                  <a:srgbClr val="FEFA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r-TR"/>
                </a:p>
              </p:txBody>
            </p:sp>
            <p:cxnSp>
              <p:nvCxnSpPr>
                <p:cNvPr id="288" name="Straight Connector 80">
                  <a:extLst>
                    <a:ext uri="{FF2B5EF4-FFF2-40B4-BE49-F238E27FC236}">
                      <a16:creationId xmlns:a16="http://schemas.microsoft.com/office/drawing/2014/main" xmlns="" id="{84EC0CC5-5052-E768-2BA1-996F07135C83}"/>
                    </a:ext>
                  </a:extLst>
                </p:cNvPr>
                <p:cNvCxnSpPr/>
                <p:nvPr/>
              </p:nvCxnSpPr>
              <p:spPr>
                <a:xfrm>
                  <a:off x="6014271" y="5711569"/>
                  <a:ext cx="131523" cy="28939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81">
                  <a:extLst>
                    <a:ext uri="{FF2B5EF4-FFF2-40B4-BE49-F238E27FC236}">
                      <a16:creationId xmlns:a16="http://schemas.microsoft.com/office/drawing/2014/main" xmlns="" id="{F5065359-23B5-EA50-9CC9-BDD4633EE9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26621" y="5704903"/>
                  <a:ext cx="137786" cy="29865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6" name="Oval 275">
                <a:extLst>
                  <a:ext uri="{FF2B5EF4-FFF2-40B4-BE49-F238E27FC236}">
                    <a16:creationId xmlns:a16="http://schemas.microsoft.com/office/drawing/2014/main" xmlns="" id="{530F2870-EAB8-9B73-8AC0-66E1BD18EE57}"/>
                  </a:ext>
                </a:extLst>
              </p:cNvPr>
              <p:cNvSpPr/>
              <p:nvPr/>
            </p:nvSpPr>
            <p:spPr>
              <a:xfrm rot="12351482">
                <a:off x="8558526" y="5729856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Oval 276">
                <a:extLst>
                  <a:ext uri="{FF2B5EF4-FFF2-40B4-BE49-F238E27FC236}">
                    <a16:creationId xmlns:a16="http://schemas.microsoft.com/office/drawing/2014/main" xmlns="" id="{6D46F6F6-137B-2A40-448A-EA07436B5E09}"/>
                  </a:ext>
                </a:extLst>
              </p:cNvPr>
              <p:cNvSpPr/>
              <p:nvPr/>
            </p:nvSpPr>
            <p:spPr>
              <a:xfrm rot="12351482">
                <a:off x="8581013" y="5682601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al 277">
                <a:extLst>
                  <a:ext uri="{FF2B5EF4-FFF2-40B4-BE49-F238E27FC236}">
                    <a16:creationId xmlns:a16="http://schemas.microsoft.com/office/drawing/2014/main" xmlns="" id="{733A8603-A5F0-5D12-7ADA-CECC5D8D526A}"/>
                  </a:ext>
                </a:extLst>
              </p:cNvPr>
              <p:cNvSpPr/>
              <p:nvPr/>
            </p:nvSpPr>
            <p:spPr>
              <a:xfrm rot="12351482">
                <a:off x="8535441" y="5723719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" name="Oval 278">
                <a:extLst>
                  <a:ext uri="{FF2B5EF4-FFF2-40B4-BE49-F238E27FC236}">
                    <a16:creationId xmlns:a16="http://schemas.microsoft.com/office/drawing/2014/main" xmlns="" id="{859645F4-6EC5-5E55-3B3C-B4750272B372}"/>
                  </a:ext>
                </a:extLst>
              </p:cNvPr>
              <p:cNvSpPr/>
              <p:nvPr/>
            </p:nvSpPr>
            <p:spPr>
              <a:xfrm rot="12351482">
                <a:off x="8618559" y="5755983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279">
                <a:extLst>
                  <a:ext uri="{FF2B5EF4-FFF2-40B4-BE49-F238E27FC236}">
                    <a16:creationId xmlns:a16="http://schemas.microsoft.com/office/drawing/2014/main" xmlns="" id="{04EB03DF-7001-7486-BC0A-76519BC24EEB}"/>
                  </a:ext>
                </a:extLst>
              </p:cNvPr>
              <p:cNvSpPr/>
              <p:nvPr/>
            </p:nvSpPr>
            <p:spPr>
              <a:xfrm rot="12351482">
                <a:off x="8649718" y="5690647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" name="Oval 280">
                <a:extLst>
                  <a:ext uri="{FF2B5EF4-FFF2-40B4-BE49-F238E27FC236}">
                    <a16:creationId xmlns:a16="http://schemas.microsoft.com/office/drawing/2014/main" xmlns="" id="{F67F345D-3EC8-4EC6-C91C-B69ECDC87D9E}"/>
                  </a:ext>
                </a:extLst>
              </p:cNvPr>
              <p:cNvSpPr/>
              <p:nvPr/>
            </p:nvSpPr>
            <p:spPr>
              <a:xfrm rot="12351482">
                <a:off x="8523627" y="5679735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al 281">
                <a:extLst>
                  <a:ext uri="{FF2B5EF4-FFF2-40B4-BE49-F238E27FC236}">
                    <a16:creationId xmlns:a16="http://schemas.microsoft.com/office/drawing/2014/main" xmlns="" id="{4E8C9C79-1368-B814-5883-00A04A8D340B}"/>
                  </a:ext>
                </a:extLst>
              </p:cNvPr>
              <p:cNvSpPr/>
              <p:nvPr/>
            </p:nvSpPr>
            <p:spPr>
              <a:xfrm rot="12351482">
                <a:off x="8620112" y="5737878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" name="Oval 282">
                <a:extLst>
                  <a:ext uri="{FF2B5EF4-FFF2-40B4-BE49-F238E27FC236}">
                    <a16:creationId xmlns:a16="http://schemas.microsoft.com/office/drawing/2014/main" xmlns="" id="{802BECEC-21B5-087A-C3C4-3430B2EBD322}"/>
                  </a:ext>
                </a:extLst>
              </p:cNvPr>
              <p:cNvSpPr/>
              <p:nvPr/>
            </p:nvSpPr>
            <p:spPr>
              <a:xfrm rot="12351482">
                <a:off x="8577135" y="5783984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4" name="Oval 283">
                <a:extLst>
                  <a:ext uri="{FF2B5EF4-FFF2-40B4-BE49-F238E27FC236}">
                    <a16:creationId xmlns:a16="http://schemas.microsoft.com/office/drawing/2014/main" xmlns="" id="{79DFFCBF-22B5-E853-80CD-B98D5EC3634C}"/>
                  </a:ext>
                </a:extLst>
              </p:cNvPr>
              <p:cNvSpPr/>
              <p:nvPr/>
            </p:nvSpPr>
            <p:spPr>
              <a:xfrm rot="12351482">
                <a:off x="8639089" y="5762132"/>
                <a:ext cx="77100" cy="72345"/>
              </a:xfrm>
              <a:prstGeom prst="ellipse">
                <a:avLst/>
              </a:prstGeom>
              <a:solidFill>
                <a:srgbClr val="5F342F"/>
              </a:solidFill>
              <a:ln>
                <a:solidFill>
                  <a:srgbClr val="5F34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8" name="Grup 1">
              <a:extLst>
                <a:ext uri="{FF2B5EF4-FFF2-40B4-BE49-F238E27FC236}">
                  <a16:creationId xmlns:a16="http://schemas.microsoft.com/office/drawing/2014/main" xmlns="" id="{7D91B8E3-3881-B631-CD87-E6ABFAE7A20A}"/>
                </a:ext>
              </a:extLst>
            </p:cNvPr>
            <p:cNvGrpSpPr/>
            <p:nvPr/>
          </p:nvGrpSpPr>
          <p:grpSpPr>
            <a:xfrm>
              <a:off x="3895858" y="3001694"/>
              <a:ext cx="156677" cy="556056"/>
              <a:chOff x="9472364" y="3577969"/>
              <a:chExt cx="575485" cy="2284224"/>
            </a:xfrm>
          </p:grpSpPr>
          <p:grpSp>
            <p:nvGrpSpPr>
              <p:cNvPr id="264" name="Grup 64">
                <a:extLst>
                  <a:ext uri="{FF2B5EF4-FFF2-40B4-BE49-F238E27FC236}">
                    <a16:creationId xmlns:a16="http://schemas.microsoft.com/office/drawing/2014/main" xmlns="" id="{85350D9C-6193-D94B-A10A-9592481AF0AB}"/>
                  </a:ext>
                </a:extLst>
              </p:cNvPr>
              <p:cNvGrpSpPr/>
              <p:nvPr/>
            </p:nvGrpSpPr>
            <p:grpSpPr>
              <a:xfrm>
                <a:off x="9515159" y="3747527"/>
                <a:ext cx="499908" cy="2114666"/>
                <a:chOff x="9801710" y="3781279"/>
                <a:chExt cx="499907" cy="2114668"/>
              </a:xfrm>
            </p:grpSpPr>
            <p:sp>
              <p:nvSpPr>
                <p:cNvPr id="266" name="İkizkenar Üçgen 1013">
                  <a:extLst>
                    <a:ext uri="{FF2B5EF4-FFF2-40B4-BE49-F238E27FC236}">
                      <a16:creationId xmlns:a16="http://schemas.microsoft.com/office/drawing/2014/main" xmlns="" id="{2B548FF4-58D3-4A56-30E4-11C82ECF45A5}"/>
                    </a:ext>
                  </a:extLst>
                </p:cNvPr>
                <p:cNvSpPr/>
                <p:nvPr/>
              </p:nvSpPr>
              <p:spPr>
                <a:xfrm rot="10800000">
                  <a:off x="9818246" y="5541627"/>
                  <a:ext cx="458346" cy="354269"/>
                </a:xfrm>
                <a:custGeom>
                  <a:avLst/>
                  <a:gdLst>
                    <a:gd name="connsiteX0" fmla="*/ 0 w 458346"/>
                    <a:gd name="connsiteY0" fmla="*/ 390464 h 390464"/>
                    <a:gd name="connsiteX1" fmla="*/ 230846 w 458346"/>
                    <a:gd name="connsiteY1" fmla="*/ 0 h 390464"/>
                    <a:gd name="connsiteX2" fmla="*/ 458346 w 458346"/>
                    <a:gd name="connsiteY2" fmla="*/ 390464 h 390464"/>
                    <a:gd name="connsiteX3" fmla="*/ 0 w 458346"/>
                    <a:gd name="connsiteY3" fmla="*/ 390464 h 390464"/>
                    <a:gd name="connsiteX0" fmla="*/ 0 w 458346"/>
                    <a:gd name="connsiteY0" fmla="*/ 390464 h 390464"/>
                    <a:gd name="connsiteX1" fmla="*/ 230846 w 458346"/>
                    <a:gd name="connsiteY1" fmla="*/ 0 h 390464"/>
                    <a:gd name="connsiteX2" fmla="*/ 278130 w 458346"/>
                    <a:gd name="connsiteY2" fmla="*/ 47619 h 390464"/>
                    <a:gd name="connsiteX3" fmla="*/ 458346 w 458346"/>
                    <a:gd name="connsiteY3" fmla="*/ 390464 h 390464"/>
                    <a:gd name="connsiteX4" fmla="*/ 0 w 458346"/>
                    <a:gd name="connsiteY4" fmla="*/ 390464 h 390464"/>
                    <a:gd name="connsiteX0" fmla="*/ 0 w 458346"/>
                    <a:gd name="connsiteY0" fmla="*/ 390464 h 390464"/>
                    <a:gd name="connsiteX1" fmla="*/ 179070 w 458346"/>
                    <a:gd name="connsiteY1" fmla="*/ 45714 h 390464"/>
                    <a:gd name="connsiteX2" fmla="*/ 230846 w 458346"/>
                    <a:gd name="connsiteY2" fmla="*/ 0 h 390464"/>
                    <a:gd name="connsiteX3" fmla="*/ 278130 w 458346"/>
                    <a:gd name="connsiteY3" fmla="*/ 47619 h 390464"/>
                    <a:gd name="connsiteX4" fmla="*/ 458346 w 458346"/>
                    <a:gd name="connsiteY4" fmla="*/ 390464 h 390464"/>
                    <a:gd name="connsiteX5" fmla="*/ 0 w 458346"/>
                    <a:gd name="connsiteY5" fmla="*/ 390464 h 390464"/>
                    <a:gd name="connsiteX0" fmla="*/ 0 w 458346"/>
                    <a:gd name="connsiteY0" fmla="*/ 349915 h 349915"/>
                    <a:gd name="connsiteX1" fmla="*/ 179070 w 458346"/>
                    <a:gd name="connsiteY1" fmla="*/ 5165 h 349915"/>
                    <a:gd name="connsiteX2" fmla="*/ 227036 w 458346"/>
                    <a:gd name="connsiteY2" fmla="*/ 3266 h 349915"/>
                    <a:gd name="connsiteX3" fmla="*/ 278130 w 458346"/>
                    <a:gd name="connsiteY3" fmla="*/ 7070 h 349915"/>
                    <a:gd name="connsiteX4" fmla="*/ 458346 w 458346"/>
                    <a:gd name="connsiteY4" fmla="*/ 349915 h 349915"/>
                    <a:gd name="connsiteX5" fmla="*/ 0 w 458346"/>
                    <a:gd name="connsiteY5" fmla="*/ 349915 h 349915"/>
                    <a:gd name="connsiteX0" fmla="*/ 0 w 458346"/>
                    <a:gd name="connsiteY0" fmla="*/ 354269 h 354269"/>
                    <a:gd name="connsiteX1" fmla="*/ 179070 w 458346"/>
                    <a:gd name="connsiteY1" fmla="*/ 9519 h 354269"/>
                    <a:gd name="connsiteX2" fmla="*/ 221321 w 458346"/>
                    <a:gd name="connsiteY2" fmla="*/ 0 h 354269"/>
                    <a:gd name="connsiteX3" fmla="*/ 278130 w 458346"/>
                    <a:gd name="connsiteY3" fmla="*/ 11424 h 354269"/>
                    <a:gd name="connsiteX4" fmla="*/ 458346 w 458346"/>
                    <a:gd name="connsiteY4" fmla="*/ 354269 h 354269"/>
                    <a:gd name="connsiteX5" fmla="*/ 0 w 458346"/>
                    <a:gd name="connsiteY5" fmla="*/ 354269 h 354269"/>
                    <a:gd name="connsiteX0" fmla="*/ 0 w 458346"/>
                    <a:gd name="connsiteY0" fmla="*/ 354269 h 354269"/>
                    <a:gd name="connsiteX1" fmla="*/ 179070 w 458346"/>
                    <a:gd name="connsiteY1" fmla="*/ 9519 h 354269"/>
                    <a:gd name="connsiteX2" fmla="*/ 227036 w 458346"/>
                    <a:gd name="connsiteY2" fmla="*/ 0 h 354269"/>
                    <a:gd name="connsiteX3" fmla="*/ 278130 w 458346"/>
                    <a:gd name="connsiteY3" fmla="*/ 11424 h 354269"/>
                    <a:gd name="connsiteX4" fmla="*/ 458346 w 458346"/>
                    <a:gd name="connsiteY4" fmla="*/ 354269 h 354269"/>
                    <a:gd name="connsiteX5" fmla="*/ 0 w 458346"/>
                    <a:gd name="connsiteY5" fmla="*/ 354269 h 354269"/>
                    <a:gd name="connsiteX0" fmla="*/ 0 w 458346"/>
                    <a:gd name="connsiteY0" fmla="*/ 354269 h 354269"/>
                    <a:gd name="connsiteX1" fmla="*/ 179070 w 458346"/>
                    <a:gd name="connsiteY1" fmla="*/ 9519 h 354269"/>
                    <a:gd name="connsiteX2" fmla="*/ 227036 w 458346"/>
                    <a:gd name="connsiteY2" fmla="*/ 0 h 354269"/>
                    <a:gd name="connsiteX3" fmla="*/ 278130 w 458346"/>
                    <a:gd name="connsiteY3" fmla="*/ 11424 h 354269"/>
                    <a:gd name="connsiteX4" fmla="*/ 458346 w 458346"/>
                    <a:gd name="connsiteY4" fmla="*/ 354269 h 354269"/>
                    <a:gd name="connsiteX5" fmla="*/ 0 w 458346"/>
                    <a:gd name="connsiteY5" fmla="*/ 354269 h 3542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8346" h="354269">
                      <a:moveTo>
                        <a:pt x="0" y="354269"/>
                      </a:moveTo>
                      <a:cubicBezTo>
                        <a:pt x="67310" y="241892"/>
                        <a:pt x="111760" y="121896"/>
                        <a:pt x="179070" y="9519"/>
                      </a:cubicBezTo>
                      <a:lnTo>
                        <a:pt x="227036" y="0"/>
                      </a:lnTo>
                      <a:cubicBezTo>
                        <a:pt x="240257" y="22858"/>
                        <a:pt x="264909" y="-11434"/>
                        <a:pt x="278130" y="11424"/>
                      </a:cubicBezTo>
                      <a:lnTo>
                        <a:pt x="458346" y="354269"/>
                      </a:lnTo>
                      <a:lnTo>
                        <a:pt x="0" y="354269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67" name="Grup 1070">
                  <a:extLst>
                    <a:ext uri="{FF2B5EF4-FFF2-40B4-BE49-F238E27FC236}">
                      <a16:creationId xmlns:a16="http://schemas.microsoft.com/office/drawing/2014/main" xmlns="" id="{12013644-DF63-E0F9-B8DC-F7733A96837C}"/>
                    </a:ext>
                  </a:extLst>
                </p:cNvPr>
                <p:cNvGrpSpPr/>
                <p:nvPr/>
              </p:nvGrpSpPr>
              <p:grpSpPr>
                <a:xfrm>
                  <a:off x="9801710" y="3781279"/>
                  <a:ext cx="499907" cy="2114668"/>
                  <a:chOff x="6014271" y="4434446"/>
                  <a:chExt cx="350136" cy="1578411"/>
                </a:xfrm>
              </p:grpSpPr>
              <p:sp>
                <p:nvSpPr>
                  <p:cNvPr id="268" name="Rectangle 77">
                    <a:extLst>
                      <a:ext uri="{FF2B5EF4-FFF2-40B4-BE49-F238E27FC236}">
                        <a16:creationId xmlns:a16="http://schemas.microsoft.com/office/drawing/2014/main" xmlns="" id="{976F0B77-F2AA-48A4-5300-3FB5B6689DBF}"/>
                      </a:ext>
                    </a:extLst>
                  </p:cNvPr>
                  <p:cNvSpPr/>
                  <p:nvPr/>
                </p:nvSpPr>
                <p:spPr>
                  <a:xfrm>
                    <a:off x="6014847" y="4486003"/>
                    <a:ext cx="348147" cy="122113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 dirty="0"/>
                  </a:p>
                </p:txBody>
              </p:sp>
              <p:sp>
                <p:nvSpPr>
                  <p:cNvPr id="269" name="Oval 268">
                    <a:extLst>
                      <a:ext uri="{FF2B5EF4-FFF2-40B4-BE49-F238E27FC236}">
                        <a16:creationId xmlns:a16="http://schemas.microsoft.com/office/drawing/2014/main" xmlns="" id="{917E4AB9-4949-91F6-9585-DC193EB9C77D}"/>
                      </a:ext>
                    </a:extLst>
                  </p:cNvPr>
                  <p:cNvSpPr/>
                  <p:nvPr/>
                </p:nvSpPr>
                <p:spPr>
                  <a:xfrm>
                    <a:off x="6015948" y="4434446"/>
                    <a:ext cx="347046" cy="90503"/>
                  </a:xfrm>
                  <a:prstGeom prst="ellipse">
                    <a:avLst/>
                  </a:prstGeom>
                  <a:solidFill>
                    <a:srgbClr val="FEFAF8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sp>
                <p:nvSpPr>
                  <p:cNvPr id="270" name="Oval 269">
                    <a:extLst>
                      <a:ext uri="{FF2B5EF4-FFF2-40B4-BE49-F238E27FC236}">
                        <a16:creationId xmlns:a16="http://schemas.microsoft.com/office/drawing/2014/main" xmlns="" id="{24A9C2D3-664D-B810-FCF7-C659DEF7B1B8}"/>
                      </a:ext>
                    </a:extLst>
                  </p:cNvPr>
                  <p:cNvSpPr/>
                  <p:nvPr/>
                </p:nvSpPr>
                <p:spPr>
                  <a:xfrm>
                    <a:off x="6146234" y="5993300"/>
                    <a:ext cx="79200" cy="19557"/>
                  </a:xfrm>
                  <a:prstGeom prst="ellipse">
                    <a:avLst/>
                  </a:prstGeom>
                  <a:solidFill>
                    <a:srgbClr val="FEFAF8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tr-TR"/>
                  </a:p>
                </p:txBody>
              </p:sp>
              <p:cxnSp>
                <p:nvCxnSpPr>
                  <p:cNvPr id="271" name="Straight Connector 80">
                    <a:extLst>
                      <a:ext uri="{FF2B5EF4-FFF2-40B4-BE49-F238E27FC236}">
                        <a16:creationId xmlns:a16="http://schemas.microsoft.com/office/drawing/2014/main" xmlns="" id="{497B9C26-7364-1656-BBB1-CED41A96F5A5}"/>
                      </a:ext>
                    </a:extLst>
                  </p:cNvPr>
                  <p:cNvCxnSpPr/>
                  <p:nvPr/>
                </p:nvCxnSpPr>
                <p:spPr>
                  <a:xfrm>
                    <a:off x="6014271" y="5711569"/>
                    <a:ext cx="131523" cy="28939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2" name="Straight Connector 81">
                    <a:extLst>
                      <a:ext uri="{FF2B5EF4-FFF2-40B4-BE49-F238E27FC236}">
                        <a16:creationId xmlns:a16="http://schemas.microsoft.com/office/drawing/2014/main" xmlns="" id="{16322E41-E0A3-11FD-5A72-997A03523C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226621" y="5704903"/>
                    <a:ext cx="137786" cy="29865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65" name="Silindir 1097">
                <a:extLst>
                  <a:ext uri="{FF2B5EF4-FFF2-40B4-BE49-F238E27FC236}">
                    <a16:creationId xmlns:a16="http://schemas.microsoft.com/office/drawing/2014/main" xmlns="" id="{223D5C00-9EBB-F56E-5365-FACD29B76BC2}"/>
                  </a:ext>
                </a:extLst>
              </p:cNvPr>
              <p:cNvSpPr/>
              <p:nvPr/>
            </p:nvSpPr>
            <p:spPr>
              <a:xfrm>
                <a:off x="9472364" y="3577969"/>
                <a:ext cx="575485" cy="332736"/>
              </a:xfrm>
              <a:prstGeom prst="can">
                <a:avLst>
                  <a:gd name="adj" fmla="val 27307"/>
                </a:avLst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259" name="Resim 302">
              <a:extLst>
                <a:ext uri="{FF2B5EF4-FFF2-40B4-BE49-F238E27FC236}">
                  <a16:creationId xmlns:a16="http://schemas.microsoft.com/office/drawing/2014/main" xmlns="" id="{4DE4B90E-B7C0-89F1-B565-E5AD476E5A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>
              <a:off x="1449742" y="3181112"/>
              <a:ext cx="470840" cy="165397"/>
            </a:xfrm>
            <a:prstGeom prst="rect">
              <a:avLst/>
            </a:prstGeom>
          </p:spPr>
        </p:pic>
        <p:pic>
          <p:nvPicPr>
            <p:cNvPr id="260" name="Resim 307">
              <a:extLst>
                <a:ext uri="{FF2B5EF4-FFF2-40B4-BE49-F238E27FC236}">
                  <a16:creationId xmlns:a16="http://schemas.microsoft.com/office/drawing/2014/main" xmlns="" id="{7DAA3D41-8E49-A5DA-F0F9-DB98A011EB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>
              <a:off x="2121510" y="3192003"/>
              <a:ext cx="470840" cy="165397"/>
            </a:xfrm>
            <a:prstGeom prst="rect">
              <a:avLst/>
            </a:prstGeom>
          </p:spPr>
        </p:pic>
        <p:pic>
          <p:nvPicPr>
            <p:cNvPr id="261" name="Resim 311">
              <a:extLst>
                <a:ext uri="{FF2B5EF4-FFF2-40B4-BE49-F238E27FC236}">
                  <a16:creationId xmlns:a16="http://schemas.microsoft.com/office/drawing/2014/main" xmlns="" id="{35A5138A-E6B2-CAD0-D389-3FB0449DA0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>
              <a:off x="2750836" y="3203060"/>
              <a:ext cx="470840" cy="165397"/>
            </a:xfrm>
            <a:prstGeom prst="rect">
              <a:avLst/>
            </a:prstGeom>
          </p:spPr>
        </p:pic>
        <p:pic>
          <p:nvPicPr>
            <p:cNvPr id="262" name="Resim 314">
              <a:extLst>
                <a:ext uri="{FF2B5EF4-FFF2-40B4-BE49-F238E27FC236}">
                  <a16:creationId xmlns:a16="http://schemas.microsoft.com/office/drawing/2014/main" xmlns="" id="{3A57C09A-E232-4579-0F19-FABFC7A048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>
              <a:off x="3406330" y="3200106"/>
              <a:ext cx="470840" cy="165397"/>
            </a:xfrm>
            <a:prstGeom prst="rect">
              <a:avLst/>
            </a:prstGeom>
          </p:spPr>
        </p:pic>
        <p:pic>
          <p:nvPicPr>
            <p:cNvPr id="263" name="Resim 317">
              <a:extLst>
                <a:ext uri="{FF2B5EF4-FFF2-40B4-BE49-F238E27FC236}">
                  <a16:creationId xmlns:a16="http://schemas.microsoft.com/office/drawing/2014/main" xmlns="" id="{83B929E8-2028-F5A9-DAF3-24E97BA49A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6" t="42871" r="14966" b="41469"/>
            <a:stretch/>
          </p:blipFill>
          <p:spPr>
            <a:xfrm rot="5400000">
              <a:off x="2449264" y="3128646"/>
              <a:ext cx="470840" cy="165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55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2023-03-22T18:39:24Z</dcterms:modified>
</cp:coreProperties>
</file>