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37996" y="4946853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24.05.2022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13:00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Fakültesi/B2-D10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15874" y="5042822"/>
            <a:ext cx="3258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EMİNE TEZGİN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21516023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Bizmut 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Esaslı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Nanoçiçeklerin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 Mikrodalga Destekli Özgün Bir Yöntem ile Sentezlenmesi ve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Atıksu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 Örneklerinden Metal Arıtımında Kullanılması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Çalışma Konusu ile İlgili Görsel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Doç. Dr. FATMA TURAK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4" name="Resim 3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688" y="8537166"/>
            <a:ext cx="1227843" cy="9660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347" y="2217447"/>
            <a:ext cx="2247220" cy="2513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</TotalTime>
  <Words>49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2022-05-21T14:29:38Z</dcterms:modified>
</cp:coreProperties>
</file>