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3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tif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37996" y="4946853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24.05.2022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13:00</a:t>
            </a:r>
            <a:endParaRPr lang="tr-TR" sz="1800" b="1" baseline="300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Fakültesi/B2-D10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15874" y="5042822"/>
            <a:ext cx="3258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EMİNE TEZGİN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21516023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Bizmut 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Esaslı 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Nanoçiçeklerin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 Mikrodalga Destekli Özgün Bir Yöntem ile Sentezlenmesi ve 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Atıksu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 Örneklerinden Metal Arıtımında Kullanılması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Çalışma Konusu ile İlgili Görsel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Doç. Dr. FATMA TURAK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24" name="Resim 3">
            <a:extLst>
              <a:ext uri="{FF2B5EF4-FFF2-40B4-BE49-F238E27FC236}">
                <a16:creationId xmlns:a16="http://schemas.microsoft.com/office/drawing/2014/main" xmlns="" id="{00000000-0008-0000-0000-000004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688" y="8537166"/>
            <a:ext cx="1227843" cy="9660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347" y="2217447"/>
            <a:ext cx="2247220" cy="2513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203</TotalTime>
  <Words>49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28</cp:revision>
  <dcterms:created xsi:type="dcterms:W3CDTF">2016-11-29T08:51:08Z</dcterms:created>
  <dcterms:modified xsi:type="dcterms:W3CDTF">2022-05-21T14:29:38Z</dcterms:modified>
</cp:coreProperties>
</file>